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15"/>
  </p:notesMasterIdLst>
  <p:sldIdLst>
    <p:sldId id="256" r:id="rId3"/>
    <p:sldId id="260" r:id="rId4"/>
    <p:sldId id="258" r:id="rId5"/>
    <p:sldId id="262" r:id="rId6"/>
    <p:sldId id="263" r:id="rId7"/>
    <p:sldId id="264" r:id="rId8"/>
    <p:sldId id="266" r:id="rId9"/>
    <p:sldId id="267" r:id="rId10"/>
    <p:sldId id="265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F2A3A6-98F7-41F6-93A0-818FA235C6B1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D5A76EDB-7CBE-411C-AC62-7DE5CB7ECB84}">
      <dgm:prSet custT="1"/>
      <dgm:spPr/>
      <dgm:t>
        <a:bodyPr/>
        <a:lstStyle/>
        <a:p>
          <a:pPr rtl="0"/>
          <a:r>
            <a:rPr lang="hu-HU" sz="2800" dirty="0" err="1" smtClean="0"/>
            <a:t>Jszr</a:t>
          </a:r>
          <a:r>
            <a:rPr lang="hu-HU" sz="2800" dirty="0" smtClean="0"/>
            <a:t>. </a:t>
          </a:r>
          <a:r>
            <a:rPr lang="hu-HU" sz="1900" dirty="0" smtClean="0"/>
            <a:t/>
          </a:r>
          <a:br>
            <a:rPr lang="hu-HU" sz="1900" dirty="0" smtClean="0"/>
          </a:br>
          <a:r>
            <a:rPr lang="hu-HU" sz="1800" dirty="0" smtClean="0"/>
            <a:t>a jogszabályszerkesztésről szóló 61/2009. (XII. 14.) IRM rendelet </a:t>
          </a:r>
          <a:endParaRPr lang="hu-HU" sz="1900" dirty="0"/>
        </a:p>
      </dgm:t>
    </dgm:pt>
    <dgm:pt modelId="{9C7EAA7D-FB85-460C-96AF-D4E50F95F39E}" type="parTrans" cxnId="{77BC4A62-AFD9-49B7-A8CD-7F4AFB16646E}">
      <dgm:prSet/>
      <dgm:spPr/>
      <dgm:t>
        <a:bodyPr/>
        <a:lstStyle/>
        <a:p>
          <a:endParaRPr lang="hu-HU"/>
        </a:p>
      </dgm:t>
    </dgm:pt>
    <dgm:pt modelId="{47C4B0F4-B85E-4DB5-850C-358D61572CFB}" type="sibTrans" cxnId="{77BC4A62-AFD9-49B7-A8CD-7F4AFB16646E}">
      <dgm:prSet/>
      <dgm:spPr/>
      <dgm:t>
        <a:bodyPr/>
        <a:lstStyle/>
        <a:p>
          <a:endParaRPr lang="hu-HU"/>
        </a:p>
      </dgm:t>
    </dgm:pt>
    <dgm:pt modelId="{BE6750DE-9496-450A-B63F-41C3AAE06F38}">
      <dgm:prSet custT="1"/>
      <dgm:spPr/>
      <dgm:t>
        <a:bodyPr/>
        <a:lstStyle/>
        <a:p>
          <a:pPr rtl="0"/>
          <a:r>
            <a:rPr lang="hu-HU" sz="2000" dirty="0" smtClean="0"/>
            <a:t>Magyar nyelv szabályait be kell tartani</a:t>
          </a:r>
          <a:endParaRPr lang="hu-HU" sz="2000" dirty="0"/>
        </a:p>
      </dgm:t>
    </dgm:pt>
    <dgm:pt modelId="{CF3AF6AA-3631-42F6-AA7F-4503E8BD1EF3}" type="parTrans" cxnId="{0A21CDC0-7D0C-4626-B4C6-08DE4A037EB5}">
      <dgm:prSet/>
      <dgm:spPr/>
      <dgm:t>
        <a:bodyPr/>
        <a:lstStyle/>
        <a:p>
          <a:endParaRPr lang="hu-HU"/>
        </a:p>
      </dgm:t>
    </dgm:pt>
    <dgm:pt modelId="{ED82DA25-1628-4244-832F-AC01DCFD8DE1}" type="sibTrans" cxnId="{0A21CDC0-7D0C-4626-B4C6-08DE4A037EB5}">
      <dgm:prSet/>
      <dgm:spPr/>
      <dgm:t>
        <a:bodyPr/>
        <a:lstStyle/>
        <a:p>
          <a:endParaRPr lang="hu-HU"/>
        </a:p>
      </dgm:t>
    </dgm:pt>
    <dgm:pt modelId="{7806500A-04F4-4F73-8BD6-6A7B88DA64C7}">
      <dgm:prSet/>
      <dgm:spPr/>
      <dgm:t>
        <a:bodyPr/>
        <a:lstStyle/>
        <a:p>
          <a:pPr rtl="0"/>
          <a:r>
            <a:rPr lang="hu-HU" dirty="0" smtClean="0"/>
            <a:t>Világosan, közérthetően és ellentmondásmentesen kell fogalmazni</a:t>
          </a:r>
          <a:endParaRPr lang="hu-HU" dirty="0"/>
        </a:p>
      </dgm:t>
    </dgm:pt>
    <dgm:pt modelId="{4EEF7A70-7A80-4233-A330-C7F2E2B627C8}" type="parTrans" cxnId="{9CCA24C1-8D7E-4824-8478-86308B0690F3}">
      <dgm:prSet/>
      <dgm:spPr/>
      <dgm:t>
        <a:bodyPr/>
        <a:lstStyle/>
        <a:p>
          <a:endParaRPr lang="hu-HU"/>
        </a:p>
      </dgm:t>
    </dgm:pt>
    <dgm:pt modelId="{CE703D48-91D1-42E2-8068-706553573597}" type="sibTrans" cxnId="{9CCA24C1-8D7E-4824-8478-86308B0690F3}">
      <dgm:prSet/>
      <dgm:spPr/>
      <dgm:t>
        <a:bodyPr/>
        <a:lstStyle/>
        <a:p>
          <a:endParaRPr lang="hu-HU"/>
        </a:p>
      </dgm:t>
    </dgm:pt>
    <dgm:pt modelId="{75C6BCCF-9134-49A5-815C-50375C73DD1E}">
      <dgm:prSet custT="1"/>
      <dgm:spPr/>
      <dgm:t>
        <a:bodyPr/>
        <a:lstStyle/>
        <a:p>
          <a:pPr rtl="0"/>
          <a:r>
            <a:rPr lang="hu-HU" sz="1800" dirty="0" smtClean="0"/>
            <a:t>A normatív tartalmat jelen idejű kijelentő mondattal, egyes szám harmadik személyű megfogalmazás alkalmazásával kell kifejezni</a:t>
          </a:r>
          <a:endParaRPr lang="hu-HU" sz="1800" dirty="0"/>
        </a:p>
      </dgm:t>
    </dgm:pt>
    <dgm:pt modelId="{B00F7311-54B7-4572-BEFB-E83B6E9ED3AF}" type="parTrans" cxnId="{45390C88-F8DC-4449-9E9D-613B20730D92}">
      <dgm:prSet/>
      <dgm:spPr/>
      <dgm:t>
        <a:bodyPr/>
        <a:lstStyle/>
        <a:p>
          <a:endParaRPr lang="hu-HU"/>
        </a:p>
      </dgm:t>
    </dgm:pt>
    <dgm:pt modelId="{FEA7D7DB-4C11-4A19-AD6A-87B396CA04B8}" type="sibTrans" cxnId="{45390C88-F8DC-4449-9E9D-613B20730D92}">
      <dgm:prSet/>
      <dgm:spPr/>
      <dgm:t>
        <a:bodyPr/>
        <a:lstStyle/>
        <a:p>
          <a:endParaRPr lang="hu-HU"/>
        </a:p>
      </dgm:t>
    </dgm:pt>
    <dgm:pt modelId="{C8BCC5BA-F786-4163-BD7C-5D480AB0E403}">
      <dgm:prSet/>
      <dgm:spPr/>
      <dgm:t>
        <a:bodyPr/>
        <a:lstStyle/>
        <a:p>
          <a:r>
            <a:rPr lang="hu-HU" dirty="0" smtClean="0"/>
            <a:t>Műszaki szabályok</a:t>
          </a:r>
          <a:endParaRPr lang="hu-HU" dirty="0"/>
        </a:p>
      </dgm:t>
    </dgm:pt>
    <dgm:pt modelId="{219BE3DB-2C46-49D2-A5C3-A035346AFD61}" type="parTrans" cxnId="{40DD080F-B2D4-462D-8662-2059A17F83DA}">
      <dgm:prSet/>
      <dgm:spPr/>
      <dgm:t>
        <a:bodyPr/>
        <a:lstStyle/>
        <a:p>
          <a:endParaRPr lang="hu-HU"/>
        </a:p>
      </dgm:t>
    </dgm:pt>
    <dgm:pt modelId="{4E682423-659C-41D6-9214-3029619D04DC}" type="sibTrans" cxnId="{40DD080F-B2D4-462D-8662-2059A17F83DA}">
      <dgm:prSet/>
      <dgm:spPr/>
      <dgm:t>
        <a:bodyPr/>
        <a:lstStyle/>
        <a:p>
          <a:endParaRPr lang="hu-HU"/>
        </a:p>
      </dgm:t>
    </dgm:pt>
    <dgm:pt modelId="{458EFA74-DCC9-4A05-A774-F203CBDBAEAC}">
      <dgm:prSet custT="1"/>
      <dgm:spPr/>
      <dgm:t>
        <a:bodyPr/>
        <a:lstStyle/>
        <a:p>
          <a:r>
            <a:rPr lang="hu-HU" sz="1800" dirty="0" smtClean="0"/>
            <a:t>Nemzetközi szervezetek alkotta szabályok</a:t>
          </a:r>
        </a:p>
      </dgm:t>
    </dgm:pt>
    <dgm:pt modelId="{7149C7DB-FD3D-4BBC-9751-F6A9F683D32E}" type="parTrans" cxnId="{63E5AEB0-F608-43BB-A9F0-DE38BD7A92A3}">
      <dgm:prSet/>
      <dgm:spPr/>
      <dgm:t>
        <a:bodyPr/>
        <a:lstStyle/>
        <a:p>
          <a:endParaRPr lang="hu-HU"/>
        </a:p>
      </dgm:t>
    </dgm:pt>
    <dgm:pt modelId="{E230385C-E5CF-4DF4-A4E9-01B1C4FF952E}" type="sibTrans" cxnId="{63E5AEB0-F608-43BB-A9F0-DE38BD7A92A3}">
      <dgm:prSet/>
      <dgm:spPr/>
      <dgm:t>
        <a:bodyPr/>
        <a:lstStyle/>
        <a:p>
          <a:endParaRPr lang="hu-HU"/>
        </a:p>
      </dgm:t>
    </dgm:pt>
    <dgm:pt modelId="{397EC7C1-3AB9-4633-B547-16E9F95F157A}">
      <dgm:prSet custT="1"/>
      <dgm:spPr/>
      <dgm:t>
        <a:bodyPr/>
        <a:lstStyle/>
        <a:p>
          <a:r>
            <a:rPr lang="hu-HU" sz="1400" dirty="0" smtClean="0"/>
            <a:t>ITU, CEPT, ETSI, MSZT, EU, NATO</a:t>
          </a:r>
        </a:p>
      </dgm:t>
    </dgm:pt>
    <dgm:pt modelId="{CFAEA1DC-F735-499E-B4C1-9EFB6815964F}" type="parTrans" cxnId="{23D60912-17B3-4949-8C64-AD6DA6BE3902}">
      <dgm:prSet/>
      <dgm:spPr/>
      <dgm:t>
        <a:bodyPr/>
        <a:lstStyle/>
        <a:p>
          <a:endParaRPr lang="hu-HU"/>
        </a:p>
      </dgm:t>
    </dgm:pt>
    <dgm:pt modelId="{436DB6C8-09E0-4F3E-A186-31073258ADD4}" type="sibTrans" cxnId="{23D60912-17B3-4949-8C64-AD6DA6BE3902}">
      <dgm:prSet/>
      <dgm:spPr/>
      <dgm:t>
        <a:bodyPr/>
        <a:lstStyle/>
        <a:p>
          <a:endParaRPr lang="hu-HU"/>
        </a:p>
      </dgm:t>
    </dgm:pt>
    <dgm:pt modelId="{AD358A72-8591-4CC2-BE26-32C46CF1ACEE}">
      <dgm:prSet custT="1"/>
      <dgm:spPr/>
      <dgm:t>
        <a:bodyPr/>
        <a:lstStyle/>
        <a:p>
          <a:r>
            <a:rPr lang="hu-HU" sz="2000" dirty="0" smtClean="0"/>
            <a:t>Valamennyi sávot felölelő átfogó szabályozás</a:t>
          </a:r>
        </a:p>
      </dgm:t>
    </dgm:pt>
    <dgm:pt modelId="{0C2AA0FA-6184-49EB-91F2-32EEA6036FE5}" type="parTrans" cxnId="{6DCC7088-D8DF-4054-82F9-3B8B456944E6}">
      <dgm:prSet/>
      <dgm:spPr/>
      <dgm:t>
        <a:bodyPr/>
        <a:lstStyle/>
        <a:p>
          <a:endParaRPr lang="hu-HU"/>
        </a:p>
      </dgm:t>
    </dgm:pt>
    <dgm:pt modelId="{F907A558-1F37-4760-8A66-9FD621750560}" type="sibTrans" cxnId="{6DCC7088-D8DF-4054-82F9-3B8B456944E6}">
      <dgm:prSet/>
      <dgm:spPr/>
      <dgm:t>
        <a:bodyPr/>
        <a:lstStyle/>
        <a:p>
          <a:endParaRPr lang="hu-HU"/>
        </a:p>
      </dgm:t>
    </dgm:pt>
    <dgm:pt modelId="{745CED57-1325-4242-BA95-A6F1AEA545A6}">
      <dgm:prSet/>
      <dgm:spPr/>
      <dgm:t>
        <a:bodyPr/>
        <a:lstStyle/>
        <a:p>
          <a:r>
            <a:rPr lang="hu-HU" dirty="0" smtClean="0"/>
            <a:t>Fizika törvényei</a:t>
          </a:r>
          <a:endParaRPr lang="hu-HU" dirty="0"/>
        </a:p>
      </dgm:t>
    </dgm:pt>
    <dgm:pt modelId="{3931BDFD-2EB4-4EAC-8C1A-DDEC936B2E12}" type="parTrans" cxnId="{12178AA7-409E-48F9-AE7E-CE797F338050}">
      <dgm:prSet/>
      <dgm:spPr/>
      <dgm:t>
        <a:bodyPr/>
        <a:lstStyle/>
        <a:p>
          <a:endParaRPr lang="hu-HU"/>
        </a:p>
      </dgm:t>
    </dgm:pt>
    <dgm:pt modelId="{C281E983-0372-4CFA-A2B4-781C56B4F2DF}" type="sibTrans" cxnId="{12178AA7-409E-48F9-AE7E-CE797F338050}">
      <dgm:prSet/>
      <dgm:spPr/>
      <dgm:t>
        <a:bodyPr/>
        <a:lstStyle/>
        <a:p>
          <a:endParaRPr lang="hu-HU"/>
        </a:p>
      </dgm:t>
    </dgm:pt>
    <dgm:pt modelId="{26770BE7-0EA0-489A-B0AE-CC16D713384C}" type="pres">
      <dgm:prSet presAssocID="{72F2A3A6-98F7-41F6-93A0-818FA235C6B1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DBA14D1-0D6E-4565-A163-976B9D0557AD}" type="pres">
      <dgm:prSet presAssocID="{72F2A3A6-98F7-41F6-93A0-818FA235C6B1}" presName="dummyMaxCanvas" presStyleCnt="0"/>
      <dgm:spPr/>
    </dgm:pt>
    <dgm:pt modelId="{899B3F41-3713-424F-B748-6406CB8CE36D}" type="pres">
      <dgm:prSet presAssocID="{72F2A3A6-98F7-41F6-93A0-818FA235C6B1}" presName="parentComposite" presStyleCnt="0"/>
      <dgm:spPr/>
    </dgm:pt>
    <dgm:pt modelId="{FD5EBC7F-FE57-4D50-A427-D85A145FF4EA}" type="pres">
      <dgm:prSet presAssocID="{72F2A3A6-98F7-41F6-93A0-818FA235C6B1}" presName="parent1" presStyleLbl="alignAccFollowNode1" presStyleIdx="0" presStyleCnt="4" custScaleX="176525" custLinFactNeighborX="-30499">
        <dgm:presLayoutVars>
          <dgm:chMax val="4"/>
        </dgm:presLayoutVars>
      </dgm:prSet>
      <dgm:spPr/>
      <dgm:t>
        <a:bodyPr/>
        <a:lstStyle/>
        <a:p>
          <a:endParaRPr lang="hu-HU"/>
        </a:p>
      </dgm:t>
    </dgm:pt>
    <dgm:pt modelId="{1620429C-5A9E-4EA3-B58D-4B50EEB7833E}" type="pres">
      <dgm:prSet presAssocID="{72F2A3A6-98F7-41F6-93A0-818FA235C6B1}" presName="parent2" presStyleLbl="alignAccFollowNode1" presStyleIdx="1" presStyleCnt="4" custScaleX="152218" custLinFactNeighborX="33987">
        <dgm:presLayoutVars>
          <dgm:chMax val="4"/>
        </dgm:presLayoutVars>
      </dgm:prSet>
      <dgm:spPr/>
      <dgm:t>
        <a:bodyPr/>
        <a:lstStyle/>
        <a:p>
          <a:endParaRPr lang="hu-HU"/>
        </a:p>
      </dgm:t>
    </dgm:pt>
    <dgm:pt modelId="{4209418D-DC67-4F33-9266-DAC6E34899C1}" type="pres">
      <dgm:prSet presAssocID="{72F2A3A6-98F7-41F6-93A0-818FA235C6B1}" presName="childrenComposite" presStyleCnt="0"/>
      <dgm:spPr/>
    </dgm:pt>
    <dgm:pt modelId="{1249E6EE-4F88-474B-B609-A1CF1BC20159}" type="pres">
      <dgm:prSet presAssocID="{72F2A3A6-98F7-41F6-93A0-818FA235C6B1}" presName="dummyMaxCanvas_ChildArea" presStyleCnt="0"/>
      <dgm:spPr/>
    </dgm:pt>
    <dgm:pt modelId="{9AF3FAC2-81D5-4F98-983C-4261A41553F2}" type="pres">
      <dgm:prSet presAssocID="{72F2A3A6-98F7-41F6-93A0-818FA235C6B1}" presName="fulcrum" presStyleLbl="alignAccFollowNode1" presStyleIdx="2" presStyleCnt="4"/>
      <dgm:spPr/>
    </dgm:pt>
    <dgm:pt modelId="{C5BB7ED6-DE18-4D0F-A564-13135BAC5E61}" type="pres">
      <dgm:prSet presAssocID="{72F2A3A6-98F7-41F6-93A0-818FA235C6B1}" presName="balance_33" presStyleLbl="alignAccFollowNode1" presStyleIdx="3" presStyleCnt="4">
        <dgm:presLayoutVars>
          <dgm:bulletEnabled val="1"/>
        </dgm:presLayoutVars>
      </dgm:prSet>
      <dgm:spPr/>
    </dgm:pt>
    <dgm:pt modelId="{13FD1C57-E37A-4CAC-A171-958FD12DE689}" type="pres">
      <dgm:prSet presAssocID="{72F2A3A6-98F7-41F6-93A0-818FA235C6B1}" presName="right_33_1" presStyleLbl="node1" presStyleIdx="0" presStyleCnt="6" custScaleX="210485" custLinFactNeighborX="3267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45D8A1F-35E1-4EE6-9CC5-C6490088FF89}" type="pres">
      <dgm:prSet presAssocID="{72F2A3A6-98F7-41F6-93A0-818FA235C6B1}" presName="right_33_2" presStyleLbl="node1" presStyleIdx="1" presStyleCnt="6" custScaleX="206313" custLinFactNeighborX="3201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DB614CE-3EA6-45E8-984F-7EA042E0A634}" type="pres">
      <dgm:prSet presAssocID="{72F2A3A6-98F7-41F6-93A0-818FA235C6B1}" presName="right_33_3" presStyleLbl="node1" presStyleIdx="2" presStyleCnt="6" custScaleX="214703" custLinFactNeighborX="3596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BD15940-8F30-4D3A-9F96-5A3AFB499C2D}" type="pres">
      <dgm:prSet presAssocID="{72F2A3A6-98F7-41F6-93A0-818FA235C6B1}" presName="left_33_1" presStyleLbl="node1" presStyleIdx="3" presStyleCnt="6" custScaleX="209684" custLinFactY="-10217" custLinFactNeighborX="-38191" custLinFactNeighborY="-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0E7AB3B-E864-4978-A7CA-6B67D8E5708C}" type="pres">
      <dgm:prSet presAssocID="{72F2A3A6-98F7-41F6-93A0-818FA235C6B1}" presName="left_33_2" presStyleLbl="node1" presStyleIdx="4" presStyleCnt="6" custScaleX="209723" custLinFactY="6812" custLinFactNeighborX="-38172" custLinFactNeighborY="100000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9574DBB-0154-4BF0-82F1-A55744CE7D3D}" type="pres">
      <dgm:prSet presAssocID="{72F2A3A6-98F7-41F6-93A0-818FA235C6B1}" presName="left_33_3" presStyleLbl="node1" presStyleIdx="5" presStyleCnt="6" custScaleX="211745" custLinFactNeighborX="-4214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9CCA24C1-8D7E-4824-8478-86308B0690F3}" srcId="{D5A76EDB-7CBE-411C-AC62-7DE5CB7ECB84}" destId="{7806500A-04F4-4F73-8BD6-6A7B88DA64C7}" srcOrd="1" destOrd="0" parTransId="{4EEF7A70-7A80-4233-A330-C7F2E2B627C8}" sibTransId="{CE703D48-91D1-42E2-8068-706553573597}"/>
    <dgm:cxn modelId="{CCCBF8F0-B7BE-4611-996F-D8A85624710B}" type="presOf" srcId="{BE6750DE-9496-450A-B63F-41C3AAE06F38}" destId="{2BD15940-8F30-4D3A-9F96-5A3AFB499C2D}" srcOrd="0" destOrd="0" presId="urn:microsoft.com/office/officeart/2005/8/layout/balance1"/>
    <dgm:cxn modelId="{0A21CDC0-7D0C-4626-B4C6-08DE4A037EB5}" srcId="{D5A76EDB-7CBE-411C-AC62-7DE5CB7ECB84}" destId="{BE6750DE-9496-450A-B63F-41C3AAE06F38}" srcOrd="0" destOrd="0" parTransId="{CF3AF6AA-3631-42F6-AA7F-4503E8BD1EF3}" sibTransId="{ED82DA25-1628-4244-832F-AC01DCFD8DE1}"/>
    <dgm:cxn modelId="{542D57B2-E0FC-4CE2-BED5-C9EC022B5A5F}" type="presOf" srcId="{D5A76EDB-7CBE-411C-AC62-7DE5CB7ECB84}" destId="{FD5EBC7F-FE57-4D50-A427-D85A145FF4EA}" srcOrd="0" destOrd="0" presId="urn:microsoft.com/office/officeart/2005/8/layout/balance1"/>
    <dgm:cxn modelId="{667BD1B2-65C3-4566-9141-4DF1A8B151EC}" type="presOf" srcId="{72F2A3A6-98F7-41F6-93A0-818FA235C6B1}" destId="{26770BE7-0EA0-489A-B0AE-CC16D713384C}" srcOrd="0" destOrd="0" presId="urn:microsoft.com/office/officeart/2005/8/layout/balance1"/>
    <dgm:cxn modelId="{45390C88-F8DC-4449-9E9D-613B20730D92}" srcId="{D5A76EDB-7CBE-411C-AC62-7DE5CB7ECB84}" destId="{75C6BCCF-9134-49A5-815C-50375C73DD1E}" srcOrd="2" destOrd="0" parTransId="{B00F7311-54B7-4572-BEFB-E83B6E9ED3AF}" sibTransId="{FEA7D7DB-4C11-4A19-AD6A-87B396CA04B8}"/>
    <dgm:cxn modelId="{A017BADB-B08C-4C56-BDE3-1822B47998BC}" type="presOf" srcId="{7806500A-04F4-4F73-8BD6-6A7B88DA64C7}" destId="{30E7AB3B-E864-4978-A7CA-6B67D8E5708C}" srcOrd="0" destOrd="0" presId="urn:microsoft.com/office/officeart/2005/8/layout/balance1"/>
    <dgm:cxn modelId="{C32A50FE-B1B0-4348-8AEA-E86DD0BFBD65}" type="presOf" srcId="{75C6BCCF-9134-49A5-815C-50375C73DD1E}" destId="{C9574DBB-0154-4BF0-82F1-A55744CE7D3D}" srcOrd="0" destOrd="0" presId="urn:microsoft.com/office/officeart/2005/8/layout/balance1"/>
    <dgm:cxn modelId="{23D60912-17B3-4949-8C64-AD6DA6BE3902}" srcId="{458EFA74-DCC9-4A05-A774-F203CBDBAEAC}" destId="{397EC7C1-3AB9-4633-B547-16E9F95F157A}" srcOrd="0" destOrd="0" parTransId="{CFAEA1DC-F735-499E-B4C1-9EFB6815964F}" sibTransId="{436DB6C8-09E0-4F3E-A186-31073258ADD4}"/>
    <dgm:cxn modelId="{40DD080F-B2D4-462D-8662-2059A17F83DA}" srcId="{72F2A3A6-98F7-41F6-93A0-818FA235C6B1}" destId="{C8BCC5BA-F786-4163-BD7C-5D480AB0E403}" srcOrd="1" destOrd="0" parTransId="{219BE3DB-2C46-49D2-A5C3-A035346AFD61}" sibTransId="{4E682423-659C-41D6-9214-3029619D04DC}"/>
    <dgm:cxn modelId="{77BC4A62-AFD9-49B7-A8CD-7F4AFB16646E}" srcId="{72F2A3A6-98F7-41F6-93A0-818FA235C6B1}" destId="{D5A76EDB-7CBE-411C-AC62-7DE5CB7ECB84}" srcOrd="0" destOrd="0" parTransId="{9C7EAA7D-FB85-460C-96AF-D4E50F95F39E}" sibTransId="{47C4B0F4-B85E-4DB5-850C-358D61572CFB}"/>
    <dgm:cxn modelId="{E07F9DA6-977B-4D49-87A8-591FF5BBD744}" type="presOf" srcId="{C8BCC5BA-F786-4163-BD7C-5D480AB0E403}" destId="{1620429C-5A9E-4EA3-B58D-4B50EEB7833E}" srcOrd="0" destOrd="0" presId="urn:microsoft.com/office/officeart/2005/8/layout/balance1"/>
    <dgm:cxn modelId="{577D4D00-EA7B-4606-A9FF-0F101053D1B7}" type="presOf" srcId="{458EFA74-DCC9-4A05-A774-F203CBDBAEAC}" destId="{445D8A1F-35E1-4EE6-9CC5-C6490088FF89}" srcOrd="0" destOrd="0" presId="urn:microsoft.com/office/officeart/2005/8/layout/balance1"/>
    <dgm:cxn modelId="{8D059E23-C144-4EC6-899E-0233D837283D}" type="presOf" srcId="{745CED57-1325-4242-BA95-A6F1AEA545A6}" destId="{13FD1C57-E37A-4CAC-A171-958FD12DE689}" srcOrd="0" destOrd="0" presId="urn:microsoft.com/office/officeart/2005/8/layout/balance1"/>
    <dgm:cxn modelId="{DC43FA63-A9C9-4C84-863C-8E1C11EB8802}" type="presOf" srcId="{397EC7C1-3AB9-4633-B547-16E9F95F157A}" destId="{445D8A1F-35E1-4EE6-9CC5-C6490088FF89}" srcOrd="0" destOrd="1" presId="urn:microsoft.com/office/officeart/2005/8/layout/balance1"/>
    <dgm:cxn modelId="{FC498976-D6B3-4498-AE18-296DE7958BE6}" type="presOf" srcId="{AD358A72-8591-4CC2-BE26-32C46CF1ACEE}" destId="{ADB614CE-3EA6-45E8-984F-7EA042E0A634}" srcOrd="0" destOrd="0" presId="urn:microsoft.com/office/officeart/2005/8/layout/balance1"/>
    <dgm:cxn modelId="{6DCC7088-D8DF-4054-82F9-3B8B456944E6}" srcId="{C8BCC5BA-F786-4163-BD7C-5D480AB0E403}" destId="{AD358A72-8591-4CC2-BE26-32C46CF1ACEE}" srcOrd="2" destOrd="0" parTransId="{0C2AA0FA-6184-49EB-91F2-32EEA6036FE5}" sibTransId="{F907A558-1F37-4760-8A66-9FD621750560}"/>
    <dgm:cxn modelId="{12178AA7-409E-48F9-AE7E-CE797F338050}" srcId="{C8BCC5BA-F786-4163-BD7C-5D480AB0E403}" destId="{745CED57-1325-4242-BA95-A6F1AEA545A6}" srcOrd="0" destOrd="0" parTransId="{3931BDFD-2EB4-4EAC-8C1A-DDEC936B2E12}" sibTransId="{C281E983-0372-4CFA-A2B4-781C56B4F2DF}"/>
    <dgm:cxn modelId="{63E5AEB0-F608-43BB-A9F0-DE38BD7A92A3}" srcId="{C8BCC5BA-F786-4163-BD7C-5D480AB0E403}" destId="{458EFA74-DCC9-4A05-A774-F203CBDBAEAC}" srcOrd="1" destOrd="0" parTransId="{7149C7DB-FD3D-4BBC-9751-F6A9F683D32E}" sibTransId="{E230385C-E5CF-4DF4-A4E9-01B1C4FF952E}"/>
    <dgm:cxn modelId="{D75B22AC-03E9-4501-9B29-F3D2A24C9911}" type="presParOf" srcId="{26770BE7-0EA0-489A-B0AE-CC16D713384C}" destId="{3DBA14D1-0D6E-4565-A163-976B9D0557AD}" srcOrd="0" destOrd="0" presId="urn:microsoft.com/office/officeart/2005/8/layout/balance1"/>
    <dgm:cxn modelId="{455D2071-B16D-44E6-B5C1-5C347745DE5A}" type="presParOf" srcId="{26770BE7-0EA0-489A-B0AE-CC16D713384C}" destId="{899B3F41-3713-424F-B748-6406CB8CE36D}" srcOrd="1" destOrd="0" presId="urn:microsoft.com/office/officeart/2005/8/layout/balance1"/>
    <dgm:cxn modelId="{76DB22EF-E128-4B19-8B23-3E7CBE2FD716}" type="presParOf" srcId="{899B3F41-3713-424F-B748-6406CB8CE36D}" destId="{FD5EBC7F-FE57-4D50-A427-D85A145FF4EA}" srcOrd="0" destOrd="0" presId="urn:microsoft.com/office/officeart/2005/8/layout/balance1"/>
    <dgm:cxn modelId="{F91F8C07-8AAC-4C61-9AA4-0BEC0DA23AA0}" type="presParOf" srcId="{899B3F41-3713-424F-B748-6406CB8CE36D}" destId="{1620429C-5A9E-4EA3-B58D-4B50EEB7833E}" srcOrd="1" destOrd="0" presId="urn:microsoft.com/office/officeart/2005/8/layout/balance1"/>
    <dgm:cxn modelId="{6B0E29AB-8E7E-48F3-A3DD-5AF3D688F171}" type="presParOf" srcId="{26770BE7-0EA0-489A-B0AE-CC16D713384C}" destId="{4209418D-DC67-4F33-9266-DAC6E34899C1}" srcOrd="2" destOrd="0" presId="urn:microsoft.com/office/officeart/2005/8/layout/balance1"/>
    <dgm:cxn modelId="{432A1305-F948-463B-9004-58B80FDEE575}" type="presParOf" srcId="{4209418D-DC67-4F33-9266-DAC6E34899C1}" destId="{1249E6EE-4F88-474B-B609-A1CF1BC20159}" srcOrd="0" destOrd="0" presId="urn:microsoft.com/office/officeart/2005/8/layout/balance1"/>
    <dgm:cxn modelId="{BD0EE5C0-1F48-4AA0-B333-97A876C77E75}" type="presParOf" srcId="{4209418D-DC67-4F33-9266-DAC6E34899C1}" destId="{9AF3FAC2-81D5-4F98-983C-4261A41553F2}" srcOrd="1" destOrd="0" presId="urn:microsoft.com/office/officeart/2005/8/layout/balance1"/>
    <dgm:cxn modelId="{C99D1D27-B110-4FD1-9FD5-2DF183E3EB1F}" type="presParOf" srcId="{4209418D-DC67-4F33-9266-DAC6E34899C1}" destId="{C5BB7ED6-DE18-4D0F-A564-13135BAC5E61}" srcOrd="2" destOrd="0" presId="urn:microsoft.com/office/officeart/2005/8/layout/balance1"/>
    <dgm:cxn modelId="{B49C6BE3-2089-4DDD-9641-6BC996CEEA90}" type="presParOf" srcId="{4209418D-DC67-4F33-9266-DAC6E34899C1}" destId="{13FD1C57-E37A-4CAC-A171-958FD12DE689}" srcOrd="3" destOrd="0" presId="urn:microsoft.com/office/officeart/2005/8/layout/balance1"/>
    <dgm:cxn modelId="{360D33EC-75FB-4C07-9DCC-96FFD9D4C596}" type="presParOf" srcId="{4209418D-DC67-4F33-9266-DAC6E34899C1}" destId="{445D8A1F-35E1-4EE6-9CC5-C6490088FF89}" srcOrd="4" destOrd="0" presId="urn:microsoft.com/office/officeart/2005/8/layout/balance1"/>
    <dgm:cxn modelId="{76C50DEB-8ADA-4CA4-89B8-2DC92160B876}" type="presParOf" srcId="{4209418D-DC67-4F33-9266-DAC6E34899C1}" destId="{ADB614CE-3EA6-45E8-984F-7EA042E0A634}" srcOrd="5" destOrd="0" presId="urn:microsoft.com/office/officeart/2005/8/layout/balance1"/>
    <dgm:cxn modelId="{9F38CDBA-6089-4838-B082-A711CF59C381}" type="presParOf" srcId="{4209418D-DC67-4F33-9266-DAC6E34899C1}" destId="{2BD15940-8F30-4D3A-9F96-5A3AFB499C2D}" srcOrd="6" destOrd="0" presId="urn:microsoft.com/office/officeart/2005/8/layout/balance1"/>
    <dgm:cxn modelId="{597437DF-68A9-4257-A63B-E1AAA717435B}" type="presParOf" srcId="{4209418D-DC67-4F33-9266-DAC6E34899C1}" destId="{30E7AB3B-E864-4978-A7CA-6B67D8E5708C}" srcOrd="7" destOrd="0" presId="urn:microsoft.com/office/officeart/2005/8/layout/balance1"/>
    <dgm:cxn modelId="{31A214FC-B4F0-4964-A6DC-6FC4DEABC90C}" type="presParOf" srcId="{4209418D-DC67-4F33-9266-DAC6E34899C1}" destId="{C9574DBB-0154-4BF0-82F1-A55744CE7D3D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9DEF8E-05AF-4465-AB7C-FCDC5D57EE5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80AD3D7-B40D-4ECD-9130-786CCA7B4DB0}">
      <dgm:prSet/>
      <dgm:spPr/>
      <dgm:t>
        <a:bodyPr/>
        <a:lstStyle/>
        <a:p>
          <a:pPr rtl="0"/>
          <a:r>
            <a:rPr lang="hu-HU" dirty="0" smtClean="0"/>
            <a:t>Rendelet</a:t>
          </a:r>
          <a:endParaRPr lang="hu-HU" dirty="0"/>
        </a:p>
      </dgm:t>
    </dgm:pt>
    <dgm:pt modelId="{4ADC24C2-185D-4E79-ACEB-D2AF1CE4C509}" type="parTrans" cxnId="{CD4DA167-6A81-42E4-81BE-EC89D63DC57C}">
      <dgm:prSet/>
      <dgm:spPr/>
      <dgm:t>
        <a:bodyPr/>
        <a:lstStyle/>
        <a:p>
          <a:endParaRPr lang="hu-HU"/>
        </a:p>
      </dgm:t>
    </dgm:pt>
    <dgm:pt modelId="{0C5B646E-5A95-49F3-A785-0EC4BD18E06B}" type="sibTrans" cxnId="{CD4DA167-6A81-42E4-81BE-EC89D63DC57C}">
      <dgm:prSet/>
      <dgm:spPr/>
      <dgm:t>
        <a:bodyPr/>
        <a:lstStyle/>
        <a:p>
          <a:endParaRPr lang="hu-HU"/>
        </a:p>
      </dgm:t>
    </dgm:pt>
    <dgm:pt modelId="{9617D899-2535-438C-B116-409EF7F1DBC7}">
      <dgm:prSet/>
      <dgm:spPr/>
      <dgm:t>
        <a:bodyPr/>
        <a:lstStyle/>
        <a:p>
          <a:pPr rtl="0"/>
          <a:r>
            <a:rPr lang="hu-HU" dirty="0" smtClean="0"/>
            <a:t>Irányelv</a:t>
          </a:r>
          <a:endParaRPr lang="hu-HU" dirty="0"/>
        </a:p>
      </dgm:t>
    </dgm:pt>
    <dgm:pt modelId="{35DAF04A-52F1-4568-BA17-8BF7C39E514A}" type="parTrans" cxnId="{87C9EDA8-78A9-43F5-8FA7-715A022360EF}">
      <dgm:prSet/>
      <dgm:spPr/>
      <dgm:t>
        <a:bodyPr/>
        <a:lstStyle/>
        <a:p>
          <a:endParaRPr lang="hu-HU"/>
        </a:p>
      </dgm:t>
    </dgm:pt>
    <dgm:pt modelId="{FD70BDB4-7DD2-44D8-86AB-7D8012007437}" type="sibTrans" cxnId="{87C9EDA8-78A9-43F5-8FA7-715A022360EF}">
      <dgm:prSet/>
      <dgm:spPr/>
      <dgm:t>
        <a:bodyPr/>
        <a:lstStyle/>
        <a:p>
          <a:endParaRPr lang="hu-HU"/>
        </a:p>
      </dgm:t>
    </dgm:pt>
    <dgm:pt modelId="{9D35C8E6-055A-42CB-8A88-43484D70FF8E}">
      <dgm:prSet/>
      <dgm:spPr/>
      <dgm:t>
        <a:bodyPr/>
        <a:lstStyle/>
        <a:p>
          <a:pPr rtl="0"/>
          <a:r>
            <a:rPr lang="hu-HU" dirty="0" smtClean="0"/>
            <a:t>NRF (Keretirányelv, Engedélyezési irányelv, Egyetemes irányelv)</a:t>
          </a:r>
          <a:endParaRPr lang="hu-HU" dirty="0"/>
        </a:p>
      </dgm:t>
    </dgm:pt>
    <dgm:pt modelId="{0F3321E7-297A-4414-954A-70DA277FA0E0}" type="parTrans" cxnId="{171C7126-6C80-4241-8952-20105330FF59}">
      <dgm:prSet/>
      <dgm:spPr/>
      <dgm:t>
        <a:bodyPr/>
        <a:lstStyle/>
        <a:p>
          <a:endParaRPr lang="hu-HU"/>
        </a:p>
      </dgm:t>
    </dgm:pt>
    <dgm:pt modelId="{053F9B20-3490-419A-9389-98596C55A10E}" type="sibTrans" cxnId="{171C7126-6C80-4241-8952-20105330FF59}">
      <dgm:prSet/>
      <dgm:spPr/>
      <dgm:t>
        <a:bodyPr/>
        <a:lstStyle/>
        <a:p>
          <a:endParaRPr lang="hu-HU"/>
        </a:p>
      </dgm:t>
    </dgm:pt>
    <dgm:pt modelId="{04BFAD02-9BE2-4A98-A7D4-F74252BF3591}">
      <dgm:prSet/>
      <dgm:spPr/>
      <dgm:t>
        <a:bodyPr/>
        <a:lstStyle/>
        <a:p>
          <a:pPr rtl="0"/>
          <a:r>
            <a:rPr lang="hu-HU" dirty="0" smtClean="0"/>
            <a:t>Határozat</a:t>
          </a:r>
          <a:endParaRPr lang="hu-HU" dirty="0"/>
        </a:p>
      </dgm:t>
    </dgm:pt>
    <dgm:pt modelId="{15512229-05A3-4BE3-AC4F-6C6AFDB4901D}" type="parTrans" cxnId="{AB3CCCCC-B7B9-4374-8BBC-DB235B870B75}">
      <dgm:prSet/>
      <dgm:spPr/>
      <dgm:t>
        <a:bodyPr/>
        <a:lstStyle/>
        <a:p>
          <a:endParaRPr lang="hu-HU"/>
        </a:p>
      </dgm:t>
    </dgm:pt>
    <dgm:pt modelId="{C4A98A15-BCB8-4012-9FE5-02A9F45136F4}" type="sibTrans" cxnId="{AB3CCCCC-B7B9-4374-8BBC-DB235B870B75}">
      <dgm:prSet/>
      <dgm:spPr/>
      <dgm:t>
        <a:bodyPr/>
        <a:lstStyle/>
        <a:p>
          <a:endParaRPr lang="hu-HU"/>
        </a:p>
      </dgm:t>
    </dgm:pt>
    <dgm:pt modelId="{15111DF6-494B-4691-9BC1-BEDFA0C0C053}">
      <dgm:prSet/>
      <dgm:spPr/>
      <dgm:t>
        <a:bodyPr/>
        <a:lstStyle/>
        <a:p>
          <a:pPr rtl="0"/>
          <a:r>
            <a:rPr lang="hu-HU" dirty="0" smtClean="0"/>
            <a:t>Rádióspektrum határozat</a:t>
          </a:r>
          <a:endParaRPr lang="hu-HU" dirty="0"/>
        </a:p>
      </dgm:t>
    </dgm:pt>
    <dgm:pt modelId="{559F9DDA-5C05-4EA3-BC6E-CA02A1CDF468}" type="parTrans" cxnId="{43F5A7E3-E3EA-4FAA-8F2E-A6997128428B}">
      <dgm:prSet/>
      <dgm:spPr/>
      <dgm:t>
        <a:bodyPr/>
        <a:lstStyle/>
        <a:p>
          <a:endParaRPr lang="hu-HU"/>
        </a:p>
      </dgm:t>
    </dgm:pt>
    <dgm:pt modelId="{D8ADF440-6C15-47A9-ACDD-05082F19CD17}" type="sibTrans" cxnId="{43F5A7E3-E3EA-4FAA-8F2E-A6997128428B}">
      <dgm:prSet/>
      <dgm:spPr/>
      <dgm:t>
        <a:bodyPr/>
        <a:lstStyle/>
        <a:p>
          <a:endParaRPr lang="hu-HU"/>
        </a:p>
      </dgm:t>
    </dgm:pt>
    <dgm:pt modelId="{B3CB1114-0522-49B5-A1FD-9F2BCC5FA99B}">
      <dgm:prSet/>
      <dgm:spPr/>
      <dgm:t>
        <a:bodyPr/>
        <a:lstStyle/>
        <a:p>
          <a:pPr rtl="0"/>
          <a:r>
            <a:rPr lang="hu-HU" dirty="0" smtClean="0"/>
            <a:t>Sávokra,  alkalmazásokra vonatkozó határozatok</a:t>
          </a:r>
          <a:endParaRPr lang="hu-HU" dirty="0"/>
        </a:p>
      </dgm:t>
    </dgm:pt>
    <dgm:pt modelId="{104E1030-9E86-4A59-915C-CDF08B0AA71B}" type="parTrans" cxnId="{C2E5393B-13D6-482F-9F38-52B0E98413E0}">
      <dgm:prSet/>
      <dgm:spPr/>
      <dgm:t>
        <a:bodyPr/>
        <a:lstStyle/>
        <a:p>
          <a:endParaRPr lang="hu-HU"/>
        </a:p>
      </dgm:t>
    </dgm:pt>
    <dgm:pt modelId="{401069E1-0D04-4AC4-AF28-437A5AC7057E}" type="sibTrans" cxnId="{C2E5393B-13D6-482F-9F38-52B0E98413E0}">
      <dgm:prSet/>
      <dgm:spPr/>
      <dgm:t>
        <a:bodyPr/>
        <a:lstStyle/>
        <a:p>
          <a:endParaRPr lang="hu-HU"/>
        </a:p>
      </dgm:t>
    </dgm:pt>
    <dgm:pt modelId="{A3D253FB-E6B0-4119-BE95-3FC7636701D1}">
      <dgm:prSet/>
      <dgm:spPr/>
      <dgm:t>
        <a:bodyPr/>
        <a:lstStyle/>
        <a:p>
          <a:pPr rtl="0"/>
          <a:r>
            <a:rPr lang="hu-HU" dirty="0" smtClean="0"/>
            <a:t>Ajánlás</a:t>
          </a:r>
          <a:endParaRPr lang="hu-HU" dirty="0"/>
        </a:p>
      </dgm:t>
    </dgm:pt>
    <dgm:pt modelId="{0F88E5C9-4890-4B3F-9ECC-32E949500982}" type="parTrans" cxnId="{150281B9-5FDE-4F1B-95A6-A7FA2AD6AF31}">
      <dgm:prSet/>
      <dgm:spPr/>
      <dgm:t>
        <a:bodyPr/>
        <a:lstStyle/>
        <a:p>
          <a:endParaRPr lang="hu-HU"/>
        </a:p>
      </dgm:t>
    </dgm:pt>
    <dgm:pt modelId="{562C8F5C-6C4F-4F86-9227-4EFEE7F4AD45}" type="sibTrans" cxnId="{150281B9-5FDE-4F1B-95A6-A7FA2AD6AF31}">
      <dgm:prSet/>
      <dgm:spPr/>
      <dgm:t>
        <a:bodyPr/>
        <a:lstStyle/>
        <a:p>
          <a:endParaRPr lang="hu-HU"/>
        </a:p>
      </dgm:t>
    </dgm:pt>
    <dgm:pt modelId="{FBA06452-20E2-4EE2-9DCC-C7EE66A38914}">
      <dgm:prSet/>
      <dgm:spPr/>
      <dgm:t>
        <a:bodyPr/>
        <a:lstStyle/>
        <a:p>
          <a:pPr rtl="0"/>
          <a:r>
            <a:rPr lang="hu-HU" dirty="0" smtClean="0"/>
            <a:t>Vasúti közlekedés</a:t>
          </a:r>
          <a:endParaRPr lang="hu-HU" dirty="0"/>
        </a:p>
      </dgm:t>
    </dgm:pt>
    <dgm:pt modelId="{3B7E2A16-3ACE-4CFB-AE2E-A5C6DDD0BFFD}" type="parTrans" cxnId="{FA230B05-9948-454E-83AA-E0E258FBF2AA}">
      <dgm:prSet/>
      <dgm:spPr/>
      <dgm:t>
        <a:bodyPr/>
        <a:lstStyle/>
        <a:p>
          <a:endParaRPr lang="hu-HU"/>
        </a:p>
      </dgm:t>
    </dgm:pt>
    <dgm:pt modelId="{F1C35044-FFB6-4AEC-AE4F-B45333D32CC0}" type="sibTrans" cxnId="{FA230B05-9948-454E-83AA-E0E258FBF2AA}">
      <dgm:prSet/>
      <dgm:spPr/>
      <dgm:t>
        <a:bodyPr/>
        <a:lstStyle/>
        <a:p>
          <a:endParaRPr lang="hu-HU"/>
        </a:p>
      </dgm:t>
    </dgm:pt>
    <dgm:pt modelId="{07A08E77-6103-4EFA-8A33-17838B2E3C87}">
      <dgm:prSet/>
      <dgm:spPr/>
      <dgm:t>
        <a:bodyPr/>
        <a:lstStyle/>
        <a:p>
          <a:pPr rtl="0"/>
          <a:r>
            <a:rPr lang="hu-HU" dirty="0" smtClean="0"/>
            <a:t>GSM</a:t>
          </a:r>
          <a:endParaRPr lang="hu-HU" dirty="0"/>
        </a:p>
      </dgm:t>
    </dgm:pt>
    <dgm:pt modelId="{32BE4C3A-4E80-4AA8-8A4C-B51D000185B2}" type="parTrans" cxnId="{BD6A95CB-8EB7-49D0-8EFD-EDB6DB028C4D}">
      <dgm:prSet/>
      <dgm:spPr/>
      <dgm:t>
        <a:bodyPr/>
        <a:lstStyle/>
        <a:p>
          <a:endParaRPr lang="hu-HU"/>
        </a:p>
      </dgm:t>
    </dgm:pt>
    <dgm:pt modelId="{448F2B1B-C74A-47F1-946A-9DC8C7565776}" type="sibTrans" cxnId="{BD6A95CB-8EB7-49D0-8EFD-EDB6DB028C4D}">
      <dgm:prSet/>
      <dgm:spPr/>
      <dgm:t>
        <a:bodyPr/>
        <a:lstStyle/>
        <a:p>
          <a:endParaRPr lang="hu-HU"/>
        </a:p>
      </dgm:t>
    </dgm:pt>
    <dgm:pt modelId="{23545C50-BB82-4C68-96E2-458BE52CD220}">
      <dgm:prSet/>
      <dgm:spPr/>
      <dgm:t>
        <a:bodyPr/>
        <a:lstStyle/>
        <a:p>
          <a:pPr rtl="0"/>
          <a:r>
            <a:rPr lang="hu-HU" smtClean="0"/>
            <a:t>Rádióspektrumpolitika</a:t>
          </a:r>
          <a:endParaRPr lang="hu-HU" dirty="0"/>
        </a:p>
      </dgm:t>
    </dgm:pt>
    <dgm:pt modelId="{1B208361-916B-49D9-80DD-7515140D4839}" type="parTrans" cxnId="{5CE392DE-9419-43E3-AB8E-81E8F0B202F1}">
      <dgm:prSet/>
      <dgm:spPr/>
      <dgm:t>
        <a:bodyPr/>
        <a:lstStyle/>
        <a:p>
          <a:endParaRPr lang="hu-HU"/>
        </a:p>
      </dgm:t>
    </dgm:pt>
    <dgm:pt modelId="{DAD64C3C-5707-4359-8FE1-0B37B00BD16C}" type="sibTrans" cxnId="{5CE392DE-9419-43E3-AB8E-81E8F0B202F1}">
      <dgm:prSet/>
      <dgm:spPr/>
      <dgm:t>
        <a:bodyPr/>
        <a:lstStyle/>
        <a:p>
          <a:endParaRPr lang="hu-HU"/>
        </a:p>
      </dgm:t>
    </dgm:pt>
    <dgm:pt modelId="{ACC1F7E7-335B-4D3D-ACEE-C946E1C72C14}">
      <dgm:prSet/>
      <dgm:spPr/>
      <dgm:t>
        <a:bodyPr/>
        <a:lstStyle/>
        <a:p>
          <a:pPr rtl="0"/>
          <a:r>
            <a:rPr lang="hu-HU" dirty="0" smtClean="0"/>
            <a:t>RTTE</a:t>
          </a:r>
          <a:endParaRPr lang="hu-HU" dirty="0"/>
        </a:p>
      </dgm:t>
    </dgm:pt>
    <dgm:pt modelId="{A1BE75B4-23F1-4CB1-99C2-08B7C3FA72B1}" type="parTrans" cxnId="{7688E47A-58CF-41C4-96ED-C7AF48FEEE3D}">
      <dgm:prSet/>
      <dgm:spPr/>
      <dgm:t>
        <a:bodyPr/>
        <a:lstStyle/>
        <a:p>
          <a:endParaRPr lang="hu-HU"/>
        </a:p>
      </dgm:t>
    </dgm:pt>
    <dgm:pt modelId="{844B7164-9B50-4B7C-AE0D-5AC2424A215F}" type="sibTrans" cxnId="{7688E47A-58CF-41C4-96ED-C7AF48FEEE3D}">
      <dgm:prSet/>
      <dgm:spPr/>
      <dgm:t>
        <a:bodyPr/>
        <a:lstStyle/>
        <a:p>
          <a:endParaRPr lang="hu-HU"/>
        </a:p>
      </dgm:t>
    </dgm:pt>
    <dgm:pt modelId="{167601AE-C380-4A25-AD31-C883AB10DEEB}">
      <dgm:prSet/>
      <dgm:spPr/>
      <dgm:t>
        <a:bodyPr/>
        <a:lstStyle/>
        <a:p>
          <a:pPr rtl="0"/>
          <a:r>
            <a:rPr lang="hu-HU" dirty="0" smtClean="0"/>
            <a:t>MCA szolgáltatás engedélyezése</a:t>
          </a:r>
          <a:endParaRPr lang="hu-HU" dirty="0"/>
        </a:p>
      </dgm:t>
    </dgm:pt>
    <dgm:pt modelId="{BA3F7BAD-C7AC-4B43-8CE4-6580246C4524}" type="parTrans" cxnId="{78872348-1FC8-403F-BB12-483A8F4841D3}">
      <dgm:prSet/>
      <dgm:spPr/>
    </dgm:pt>
    <dgm:pt modelId="{380F62AC-D191-4F8A-88D6-79A865B47507}" type="sibTrans" cxnId="{78872348-1FC8-403F-BB12-483A8F4841D3}">
      <dgm:prSet/>
      <dgm:spPr/>
    </dgm:pt>
    <dgm:pt modelId="{BFB08312-659B-4606-9FF4-08C6CE33494E}" type="pres">
      <dgm:prSet presAssocID="{099DEF8E-05AF-4465-AB7C-FCDC5D57EE5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7BA4088-AF50-4098-97D1-BB164E8FFF09}" type="pres">
      <dgm:prSet presAssocID="{980AD3D7-B40D-4ECD-9130-786CCA7B4DB0}" presName="linNode" presStyleCnt="0"/>
      <dgm:spPr/>
    </dgm:pt>
    <dgm:pt modelId="{EB1D8014-A1BF-40B5-9C4B-B3735F432942}" type="pres">
      <dgm:prSet presAssocID="{980AD3D7-B40D-4ECD-9130-786CCA7B4DB0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3117D65-2C22-4FF8-8C08-524C8C8A9476}" type="pres">
      <dgm:prSet presAssocID="{980AD3D7-B40D-4ECD-9130-786CCA7B4DB0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13785FD-EFC2-42C3-BFD1-7CC9751E1547}" type="pres">
      <dgm:prSet presAssocID="{0C5B646E-5A95-49F3-A785-0EC4BD18E06B}" presName="sp" presStyleCnt="0"/>
      <dgm:spPr/>
    </dgm:pt>
    <dgm:pt modelId="{E0A4AE4A-2D03-4558-AAA6-3DE79BAC875B}" type="pres">
      <dgm:prSet presAssocID="{9617D899-2535-438C-B116-409EF7F1DBC7}" presName="linNode" presStyleCnt="0"/>
      <dgm:spPr/>
    </dgm:pt>
    <dgm:pt modelId="{96D6BA50-2E4A-46FF-9F2C-025E6D27729D}" type="pres">
      <dgm:prSet presAssocID="{9617D899-2535-438C-B116-409EF7F1DBC7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7CDEA5B-A027-4EDF-84C5-3A6C765926CF}" type="pres">
      <dgm:prSet presAssocID="{9617D899-2535-438C-B116-409EF7F1DBC7}" presName="descendantText" presStyleLbl="alignAccFollowNode1" presStyleIdx="1" presStyleCnt="4" custLinFactNeighborX="-277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A3A4405-A326-4745-8F63-EC1EBE79C00D}" type="pres">
      <dgm:prSet presAssocID="{FD70BDB4-7DD2-44D8-86AB-7D8012007437}" presName="sp" presStyleCnt="0"/>
      <dgm:spPr/>
    </dgm:pt>
    <dgm:pt modelId="{7D26E4ED-B3A6-4912-9143-F16F189B7C3F}" type="pres">
      <dgm:prSet presAssocID="{04BFAD02-9BE2-4A98-A7D4-F74252BF3591}" presName="linNode" presStyleCnt="0"/>
      <dgm:spPr/>
    </dgm:pt>
    <dgm:pt modelId="{B8FA1C0F-52CF-4F50-B46F-2AB14CDFA476}" type="pres">
      <dgm:prSet presAssocID="{04BFAD02-9BE2-4A98-A7D4-F74252BF359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1DF199B-6FC4-4B35-9336-7B92250DEB78}" type="pres">
      <dgm:prSet presAssocID="{04BFAD02-9BE2-4A98-A7D4-F74252BF359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73C809F-C878-46C9-8139-A4BE944A071B}" type="pres">
      <dgm:prSet presAssocID="{C4A98A15-BCB8-4012-9FE5-02A9F45136F4}" presName="sp" presStyleCnt="0"/>
      <dgm:spPr/>
    </dgm:pt>
    <dgm:pt modelId="{EBFF6724-8AB5-4088-943A-57C02132BB32}" type="pres">
      <dgm:prSet presAssocID="{A3D253FB-E6B0-4119-BE95-3FC7636701D1}" presName="linNode" presStyleCnt="0"/>
      <dgm:spPr/>
    </dgm:pt>
    <dgm:pt modelId="{467953E2-DCB2-4629-A1B8-8FFEDC6F5A24}" type="pres">
      <dgm:prSet presAssocID="{A3D253FB-E6B0-4119-BE95-3FC7636701D1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0EB57AE-6077-4DCC-A5BA-0363B6F69C9F}" type="pres">
      <dgm:prSet presAssocID="{A3D253FB-E6B0-4119-BE95-3FC7636701D1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50281B9-5FDE-4F1B-95A6-A7FA2AD6AF31}" srcId="{099DEF8E-05AF-4465-AB7C-FCDC5D57EE57}" destId="{A3D253FB-E6B0-4119-BE95-3FC7636701D1}" srcOrd="3" destOrd="0" parTransId="{0F88E5C9-4890-4B3F-9ECC-32E949500982}" sibTransId="{562C8F5C-6C4F-4F86-9227-4EFEE7F4AD45}"/>
    <dgm:cxn modelId="{D16F38A8-BF49-4A38-88B0-2D542A3F41D6}" type="presOf" srcId="{980AD3D7-B40D-4ECD-9130-786CCA7B4DB0}" destId="{EB1D8014-A1BF-40B5-9C4B-B3735F432942}" srcOrd="0" destOrd="0" presId="urn:microsoft.com/office/officeart/2005/8/layout/vList5"/>
    <dgm:cxn modelId="{24773EE9-673A-439B-A417-047A1EFA63D5}" type="presOf" srcId="{B3CB1114-0522-49B5-A1FD-9F2BCC5FA99B}" destId="{41DF199B-6FC4-4B35-9336-7B92250DEB78}" srcOrd="0" destOrd="2" presId="urn:microsoft.com/office/officeart/2005/8/layout/vList5"/>
    <dgm:cxn modelId="{6A65E702-018D-4795-95CF-0007B942A90E}" type="presOf" srcId="{9617D899-2535-438C-B116-409EF7F1DBC7}" destId="{96D6BA50-2E4A-46FF-9F2C-025E6D27729D}" srcOrd="0" destOrd="0" presId="urn:microsoft.com/office/officeart/2005/8/layout/vList5"/>
    <dgm:cxn modelId="{FAA03EAC-DF7C-48E4-AF6D-06DEA3FD66A0}" type="presOf" srcId="{099DEF8E-05AF-4465-AB7C-FCDC5D57EE57}" destId="{BFB08312-659B-4606-9FF4-08C6CE33494E}" srcOrd="0" destOrd="0" presId="urn:microsoft.com/office/officeart/2005/8/layout/vList5"/>
    <dgm:cxn modelId="{C0C170DA-C283-4FAB-AED9-9F7D4691E449}" type="presOf" srcId="{ACC1F7E7-335B-4D3D-ACEE-C946E1C72C14}" destId="{27CDEA5B-A027-4EDF-84C5-3A6C765926CF}" srcOrd="0" destOrd="2" presId="urn:microsoft.com/office/officeart/2005/8/layout/vList5"/>
    <dgm:cxn modelId="{5223CA6F-D976-4358-B118-C101AFACBFD9}" type="presOf" srcId="{167601AE-C380-4A25-AD31-C883AB10DEEB}" destId="{F0EB57AE-6077-4DCC-A5BA-0363B6F69C9F}" srcOrd="0" destOrd="0" presId="urn:microsoft.com/office/officeart/2005/8/layout/vList5"/>
    <dgm:cxn modelId="{7688E47A-58CF-41C4-96ED-C7AF48FEEE3D}" srcId="{9617D899-2535-438C-B116-409EF7F1DBC7}" destId="{ACC1F7E7-335B-4D3D-ACEE-C946E1C72C14}" srcOrd="2" destOrd="0" parTransId="{A1BE75B4-23F1-4CB1-99C2-08B7C3FA72B1}" sibTransId="{844B7164-9B50-4B7C-AE0D-5AC2424A215F}"/>
    <dgm:cxn modelId="{78872348-1FC8-403F-BB12-483A8F4841D3}" srcId="{A3D253FB-E6B0-4119-BE95-3FC7636701D1}" destId="{167601AE-C380-4A25-AD31-C883AB10DEEB}" srcOrd="0" destOrd="0" parTransId="{BA3F7BAD-C7AC-4B43-8CE4-6580246C4524}" sibTransId="{380F62AC-D191-4F8A-88D6-79A865B47507}"/>
    <dgm:cxn modelId="{DF40C840-2D09-414C-A737-E898DA990D49}" type="presOf" srcId="{9D35C8E6-055A-42CB-8A88-43484D70FF8E}" destId="{27CDEA5B-A027-4EDF-84C5-3A6C765926CF}" srcOrd="0" destOrd="0" presId="urn:microsoft.com/office/officeart/2005/8/layout/vList5"/>
    <dgm:cxn modelId="{C5F52742-CD5B-4F2A-9BE5-0C2A80A425DE}" type="presOf" srcId="{23545C50-BB82-4C68-96E2-458BE52CD220}" destId="{41DF199B-6FC4-4B35-9336-7B92250DEB78}" srcOrd="0" destOrd="0" presId="urn:microsoft.com/office/officeart/2005/8/layout/vList5"/>
    <dgm:cxn modelId="{CD4DA167-6A81-42E4-81BE-EC89D63DC57C}" srcId="{099DEF8E-05AF-4465-AB7C-FCDC5D57EE57}" destId="{980AD3D7-B40D-4ECD-9130-786CCA7B4DB0}" srcOrd="0" destOrd="0" parTransId="{4ADC24C2-185D-4E79-ACEB-D2AF1CE4C509}" sibTransId="{0C5B646E-5A95-49F3-A785-0EC4BD18E06B}"/>
    <dgm:cxn modelId="{BD6A95CB-8EB7-49D0-8EFD-EDB6DB028C4D}" srcId="{9617D899-2535-438C-B116-409EF7F1DBC7}" destId="{07A08E77-6103-4EFA-8A33-17838B2E3C87}" srcOrd="1" destOrd="0" parTransId="{32BE4C3A-4E80-4AA8-8A4C-B51D000185B2}" sibTransId="{448F2B1B-C74A-47F1-946A-9DC8C7565776}"/>
    <dgm:cxn modelId="{5CE392DE-9419-43E3-AB8E-81E8F0B202F1}" srcId="{04BFAD02-9BE2-4A98-A7D4-F74252BF3591}" destId="{23545C50-BB82-4C68-96E2-458BE52CD220}" srcOrd="0" destOrd="0" parTransId="{1B208361-916B-49D9-80DD-7515140D4839}" sibTransId="{DAD64C3C-5707-4359-8FE1-0B37B00BD16C}"/>
    <dgm:cxn modelId="{C2E5393B-13D6-482F-9F38-52B0E98413E0}" srcId="{04BFAD02-9BE2-4A98-A7D4-F74252BF3591}" destId="{B3CB1114-0522-49B5-A1FD-9F2BCC5FA99B}" srcOrd="2" destOrd="0" parTransId="{104E1030-9E86-4A59-915C-CDF08B0AA71B}" sibTransId="{401069E1-0D04-4AC4-AF28-437A5AC7057E}"/>
    <dgm:cxn modelId="{F906BEE1-F77E-47C0-86E8-EBA7D73AD74E}" type="presOf" srcId="{A3D253FB-E6B0-4119-BE95-3FC7636701D1}" destId="{467953E2-DCB2-4629-A1B8-8FFEDC6F5A24}" srcOrd="0" destOrd="0" presId="urn:microsoft.com/office/officeart/2005/8/layout/vList5"/>
    <dgm:cxn modelId="{6EA8A7D8-50B7-4147-B8E2-D09005BE8410}" type="presOf" srcId="{04BFAD02-9BE2-4A98-A7D4-F74252BF3591}" destId="{B8FA1C0F-52CF-4F50-B46F-2AB14CDFA476}" srcOrd="0" destOrd="0" presId="urn:microsoft.com/office/officeart/2005/8/layout/vList5"/>
    <dgm:cxn modelId="{5AE6C190-1477-47B6-B21F-F950B47BDEE9}" type="presOf" srcId="{FBA06452-20E2-4EE2-9DCC-C7EE66A38914}" destId="{A3117D65-2C22-4FF8-8C08-524C8C8A9476}" srcOrd="0" destOrd="0" presId="urn:microsoft.com/office/officeart/2005/8/layout/vList5"/>
    <dgm:cxn modelId="{FA230B05-9948-454E-83AA-E0E258FBF2AA}" srcId="{980AD3D7-B40D-4ECD-9130-786CCA7B4DB0}" destId="{FBA06452-20E2-4EE2-9DCC-C7EE66A38914}" srcOrd="0" destOrd="0" parTransId="{3B7E2A16-3ACE-4CFB-AE2E-A5C6DDD0BFFD}" sibTransId="{F1C35044-FFB6-4AEC-AE4F-B45333D32CC0}"/>
    <dgm:cxn modelId="{EEB1D6F5-21C0-4F2D-AE8C-B56C6CAED936}" type="presOf" srcId="{07A08E77-6103-4EFA-8A33-17838B2E3C87}" destId="{27CDEA5B-A027-4EDF-84C5-3A6C765926CF}" srcOrd="0" destOrd="1" presId="urn:microsoft.com/office/officeart/2005/8/layout/vList5"/>
    <dgm:cxn modelId="{171C7126-6C80-4241-8952-20105330FF59}" srcId="{9617D899-2535-438C-B116-409EF7F1DBC7}" destId="{9D35C8E6-055A-42CB-8A88-43484D70FF8E}" srcOrd="0" destOrd="0" parTransId="{0F3321E7-297A-4414-954A-70DA277FA0E0}" sibTransId="{053F9B20-3490-419A-9389-98596C55A10E}"/>
    <dgm:cxn modelId="{AB3CCCCC-B7B9-4374-8BBC-DB235B870B75}" srcId="{099DEF8E-05AF-4465-AB7C-FCDC5D57EE57}" destId="{04BFAD02-9BE2-4A98-A7D4-F74252BF3591}" srcOrd="2" destOrd="0" parTransId="{15512229-05A3-4BE3-AC4F-6C6AFDB4901D}" sibTransId="{C4A98A15-BCB8-4012-9FE5-02A9F45136F4}"/>
    <dgm:cxn modelId="{87C9EDA8-78A9-43F5-8FA7-715A022360EF}" srcId="{099DEF8E-05AF-4465-AB7C-FCDC5D57EE57}" destId="{9617D899-2535-438C-B116-409EF7F1DBC7}" srcOrd="1" destOrd="0" parTransId="{35DAF04A-52F1-4568-BA17-8BF7C39E514A}" sibTransId="{FD70BDB4-7DD2-44D8-86AB-7D8012007437}"/>
    <dgm:cxn modelId="{EBC7A13E-9AFC-4ADF-83D2-2689956A611C}" type="presOf" srcId="{15111DF6-494B-4691-9BC1-BEDFA0C0C053}" destId="{41DF199B-6FC4-4B35-9336-7B92250DEB78}" srcOrd="0" destOrd="1" presId="urn:microsoft.com/office/officeart/2005/8/layout/vList5"/>
    <dgm:cxn modelId="{43F5A7E3-E3EA-4FAA-8F2E-A6997128428B}" srcId="{04BFAD02-9BE2-4A98-A7D4-F74252BF3591}" destId="{15111DF6-494B-4691-9BC1-BEDFA0C0C053}" srcOrd="1" destOrd="0" parTransId="{559F9DDA-5C05-4EA3-BC6E-CA02A1CDF468}" sibTransId="{D8ADF440-6C15-47A9-ACDD-05082F19CD17}"/>
    <dgm:cxn modelId="{11C6DF71-ACB3-40EF-8B46-9719CD544A70}" type="presParOf" srcId="{BFB08312-659B-4606-9FF4-08C6CE33494E}" destId="{57BA4088-AF50-4098-97D1-BB164E8FFF09}" srcOrd="0" destOrd="0" presId="urn:microsoft.com/office/officeart/2005/8/layout/vList5"/>
    <dgm:cxn modelId="{6568C5ED-68A6-45F0-9C39-562912B73190}" type="presParOf" srcId="{57BA4088-AF50-4098-97D1-BB164E8FFF09}" destId="{EB1D8014-A1BF-40B5-9C4B-B3735F432942}" srcOrd="0" destOrd="0" presId="urn:microsoft.com/office/officeart/2005/8/layout/vList5"/>
    <dgm:cxn modelId="{1808EA7C-22C7-4F34-B6D0-088D2C0BBC94}" type="presParOf" srcId="{57BA4088-AF50-4098-97D1-BB164E8FFF09}" destId="{A3117D65-2C22-4FF8-8C08-524C8C8A9476}" srcOrd="1" destOrd="0" presId="urn:microsoft.com/office/officeart/2005/8/layout/vList5"/>
    <dgm:cxn modelId="{C30AF4AA-43D5-4298-AD17-A489148F7742}" type="presParOf" srcId="{BFB08312-659B-4606-9FF4-08C6CE33494E}" destId="{113785FD-EFC2-42C3-BFD1-7CC9751E1547}" srcOrd="1" destOrd="0" presId="urn:microsoft.com/office/officeart/2005/8/layout/vList5"/>
    <dgm:cxn modelId="{C7BFDDEB-F10D-4108-A7F5-A93FDF33127B}" type="presParOf" srcId="{BFB08312-659B-4606-9FF4-08C6CE33494E}" destId="{E0A4AE4A-2D03-4558-AAA6-3DE79BAC875B}" srcOrd="2" destOrd="0" presId="urn:microsoft.com/office/officeart/2005/8/layout/vList5"/>
    <dgm:cxn modelId="{C265D914-DE94-4045-818D-7428374F6E0D}" type="presParOf" srcId="{E0A4AE4A-2D03-4558-AAA6-3DE79BAC875B}" destId="{96D6BA50-2E4A-46FF-9F2C-025E6D27729D}" srcOrd="0" destOrd="0" presId="urn:microsoft.com/office/officeart/2005/8/layout/vList5"/>
    <dgm:cxn modelId="{C84AE96C-F6A9-4476-BC5B-78527F76AAF0}" type="presParOf" srcId="{E0A4AE4A-2D03-4558-AAA6-3DE79BAC875B}" destId="{27CDEA5B-A027-4EDF-84C5-3A6C765926CF}" srcOrd="1" destOrd="0" presId="urn:microsoft.com/office/officeart/2005/8/layout/vList5"/>
    <dgm:cxn modelId="{F144B50C-7AA3-4E80-85A2-D709BC831C9D}" type="presParOf" srcId="{BFB08312-659B-4606-9FF4-08C6CE33494E}" destId="{2A3A4405-A326-4745-8F63-EC1EBE79C00D}" srcOrd="3" destOrd="0" presId="urn:microsoft.com/office/officeart/2005/8/layout/vList5"/>
    <dgm:cxn modelId="{8A6CB320-D6BD-4FF9-9858-7B98C4B0325F}" type="presParOf" srcId="{BFB08312-659B-4606-9FF4-08C6CE33494E}" destId="{7D26E4ED-B3A6-4912-9143-F16F189B7C3F}" srcOrd="4" destOrd="0" presId="urn:microsoft.com/office/officeart/2005/8/layout/vList5"/>
    <dgm:cxn modelId="{25C6DB65-BC81-4B07-990F-6995D0E0D45B}" type="presParOf" srcId="{7D26E4ED-B3A6-4912-9143-F16F189B7C3F}" destId="{B8FA1C0F-52CF-4F50-B46F-2AB14CDFA476}" srcOrd="0" destOrd="0" presId="urn:microsoft.com/office/officeart/2005/8/layout/vList5"/>
    <dgm:cxn modelId="{EC6E3419-9427-4A18-81DC-B2FBA8CE1FBD}" type="presParOf" srcId="{7D26E4ED-B3A6-4912-9143-F16F189B7C3F}" destId="{41DF199B-6FC4-4B35-9336-7B92250DEB78}" srcOrd="1" destOrd="0" presId="urn:microsoft.com/office/officeart/2005/8/layout/vList5"/>
    <dgm:cxn modelId="{924CE1F0-E20C-4785-8525-1AB3124BABBE}" type="presParOf" srcId="{BFB08312-659B-4606-9FF4-08C6CE33494E}" destId="{773C809F-C878-46C9-8139-A4BE944A071B}" srcOrd="5" destOrd="0" presId="urn:microsoft.com/office/officeart/2005/8/layout/vList5"/>
    <dgm:cxn modelId="{1688D76A-C3C4-4544-8DA2-AEE32B3398C3}" type="presParOf" srcId="{BFB08312-659B-4606-9FF4-08C6CE33494E}" destId="{EBFF6724-8AB5-4088-943A-57C02132BB32}" srcOrd="6" destOrd="0" presId="urn:microsoft.com/office/officeart/2005/8/layout/vList5"/>
    <dgm:cxn modelId="{13B48EC4-8509-459E-B317-5D65B72FD1A8}" type="presParOf" srcId="{EBFF6724-8AB5-4088-943A-57C02132BB32}" destId="{467953E2-DCB2-4629-A1B8-8FFEDC6F5A24}" srcOrd="0" destOrd="0" presId="urn:microsoft.com/office/officeart/2005/8/layout/vList5"/>
    <dgm:cxn modelId="{74B17ADA-7F7D-4ADC-BE12-35356A6FF5D6}" type="presParOf" srcId="{EBFF6724-8AB5-4088-943A-57C02132BB32}" destId="{F0EB57AE-6077-4DCC-A5BA-0363B6F69C9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B050F5-DDFD-4138-B7B2-B7E0779EFD7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3D14FEC-4AEA-4E8B-9DF3-DF40880247A5}">
      <dgm:prSet/>
      <dgm:spPr/>
      <dgm:t>
        <a:bodyPr/>
        <a:lstStyle/>
        <a:p>
          <a:pPr rtl="0"/>
          <a:r>
            <a:rPr lang="hu-HU" dirty="0" smtClean="0"/>
            <a:t>Határozat</a:t>
          </a:r>
          <a:endParaRPr lang="hu-HU" dirty="0"/>
        </a:p>
      </dgm:t>
    </dgm:pt>
    <dgm:pt modelId="{F8E7C307-C854-4EFC-A97A-FEC5B5007DC8}" type="parTrans" cxnId="{500C2372-835C-4AE5-990F-5FAFC95366BC}">
      <dgm:prSet/>
      <dgm:spPr/>
      <dgm:t>
        <a:bodyPr/>
        <a:lstStyle/>
        <a:p>
          <a:endParaRPr lang="hu-HU"/>
        </a:p>
      </dgm:t>
    </dgm:pt>
    <dgm:pt modelId="{EACAE662-7807-4FC3-8671-4CE867B86E39}" type="sibTrans" cxnId="{500C2372-835C-4AE5-990F-5FAFC95366BC}">
      <dgm:prSet/>
      <dgm:spPr/>
      <dgm:t>
        <a:bodyPr/>
        <a:lstStyle/>
        <a:p>
          <a:endParaRPr lang="hu-HU"/>
        </a:p>
      </dgm:t>
    </dgm:pt>
    <dgm:pt modelId="{18AFC377-2F60-40A4-9D40-18833432C4AD}">
      <dgm:prSet/>
      <dgm:spPr/>
      <dgm:t>
        <a:bodyPr/>
        <a:lstStyle/>
        <a:p>
          <a:pPr rtl="0"/>
          <a:r>
            <a:rPr lang="hu-HU" dirty="0" smtClean="0"/>
            <a:t>Általános</a:t>
          </a:r>
          <a:endParaRPr lang="hu-HU" dirty="0"/>
        </a:p>
      </dgm:t>
    </dgm:pt>
    <dgm:pt modelId="{0B12202F-CBAD-4118-B8D4-A8DAABE969CD}" type="parTrans" cxnId="{6A3187AB-B9D1-4E11-88A0-BCE6B9A1B346}">
      <dgm:prSet/>
      <dgm:spPr/>
      <dgm:t>
        <a:bodyPr/>
        <a:lstStyle/>
        <a:p>
          <a:endParaRPr lang="hu-HU"/>
        </a:p>
      </dgm:t>
    </dgm:pt>
    <dgm:pt modelId="{341179E8-4DA0-42F1-A198-1A63CF81FAAD}" type="sibTrans" cxnId="{6A3187AB-B9D1-4E11-88A0-BCE6B9A1B346}">
      <dgm:prSet/>
      <dgm:spPr/>
      <dgm:t>
        <a:bodyPr/>
        <a:lstStyle/>
        <a:p>
          <a:endParaRPr lang="hu-HU"/>
        </a:p>
      </dgm:t>
    </dgm:pt>
    <dgm:pt modelId="{F94AB3BA-A22C-4A6C-AF26-9F4EF3955D4B}">
      <dgm:prSet/>
      <dgm:spPr/>
      <dgm:t>
        <a:bodyPr/>
        <a:lstStyle/>
        <a:p>
          <a:pPr rtl="0"/>
          <a:r>
            <a:rPr lang="hu-HU" dirty="0" smtClean="0"/>
            <a:t>Sáv, alkalmazás specifikus szabály</a:t>
          </a:r>
          <a:endParaRPr lang="hu-HU" dirty="0"/>
        </a:p>
      </dgm:t>
    </dgm:pt>
    <dgm:pt modelId="{6C8F836B-D714-488F-B7A9-60FB70855930}" type="parTrans" cxnId="{553D425A-7BBC-43D0-B4A9-8B71EB6068B0}">
      <dgm:prSet/>
      <dgm:spPr/>
      <dgm:t>
        <a:bodyPr/>
        <a:lstStyle/>
        <a:p>
          <a:endParaRPr lang="hu-HU"/>
        </a:p>
      </dgm:t>
    </dgm:pt>
    <dgm:pt modelId="{00A1FFD5-7147-434F-8BB0-A3FDF94B1E54}" type="sibTrans" cxnId="{553D425A-7BBC-43D0-B4A9-8B71EB6068B0}">
      <dgm:prSet/>
      <dgm:spPr/>
      <dgm:t>
        <a:bodyPr/>
        <a:lstStyle/>
        <a:p>
          <a:endParaRPr lang="hu-HU"/>
        </a:p>
      </dgm:t>
    </dgm:pt>
    <dgm:pt modelId="{D482813B-B3E9-4C2B-853C-01079F2AE92E}">
      <dgm:prSet/>
      <dgm:spPr/>
      <dgm:t>
        <a:bodyPr/>
        <a:lstStyle/>
        <a:p>
          <a:pPr rtl="0"/>
          <a:r>
            <a:rPr lang="hu-HU" dirty="0" smtClean="0"/>
            <a:t>Ajánlás</a:t>
          </a:r>
          <a:endParaRPr lang="hu-HU" dirty="0"/>
        </a:p>
      </dgm:t>
    </dgm:pt>
    <dgm:pt modelId="{FE0C90AD-5D9F-476C-B77A-C12173F66AED}" type="parTrans" cxnId="{199A5675-F383-4E36-BA26-E2E55669997C}">
      <dgm:prSet/>
      <dgm:spPr/>
      <dgm:t>
        <a:bodyPr/>
        <a:lstStyle/>
        <a:p>
          <a:endParaRPr lang="hu-HU"/>
        </a:p>
      </dgm:t>
    </dgm:pt>
    <dgm:pt modelId="{BC94FEE6-DFE3-4E73-9CEA-9D1F1F73FD25}" type="sibTrans" cxnId="{199A5675-F383-4E36-BA26-E2E55669997C}">
      <dgm:prSet/>
      <dgm:spPr/>
      <dgm:t>
        <a:bodyPr/>
        <a:lstStyle/>
        <a:p>
          <a:endParaRPr lang="hu-HU"/>
        </a:p>
      </dgm:t>
    </dgm:pt>
    <dgm:pt modelId="{352D0654-5314-4D6B-9CCE-AA43762FBDFB}">
      <dgm:prSet/>
      <dgm:spPr/>
      <dgm:t>
        <a:bodyPr/>
        <a:lstStyle/>
        <a:p>
          <a:pPr rtl="0"/>
          <a:r>
            <a:rPr lang="hu-HU" dirty="0" smtClean="0"/>
            <a:t>csatornaelrendezések </a:t>
          </a:r>
          <a:endParaRPr lang="hu-HU" dirty="0"/>
        </a:p>
      </dgm:t>
    </dgm:pt>
    <dgm:pt modelId="{55C44D21-A8C1-430D-93A2-E5B773C6D091}" type="parTrans" cxnId="{88AF8D9D-4519-4532-8B23-6C9A63C02265}">
      <dgm:prSet/>
      <dgm:spPr/>
      <dgm:t>
        <a:bodyPr/>
        <a:lstStyle/>
        <a:p>
          <a:endParaRPr lang="hu-HU"/>
        </a:p>
      </dgm:t>
    </dgm:pt>
    <dgm:pt modelId="{99B63CB9-FC53-4DAD-9AB2-D3023B28C7BA}" type="sibTrans" cxnId="{88AF8D9D-4519-4532-8B23-6C9A63C02265}">
      <dgm:prSet/>
      <dgm:spPr/>
      <dgm:t>
        <a:bodyPr/>
        <a:lstStyle/>
        <a:p>
          <a:endParaRPr lang="hu-HU"/>
        </a:p>
      </dgm:t>
    </dgm:pt>
    <dgm:pt modelId="{CBE64BDB-2F0B-4DFB-A7D7-EDF4657419B9}">
      <dgm:prSet/>
      <dgm:spPr/>
      <dgm:t>
        <a:bodyPr/>
        <a:lstStyle/>
        <a:p>
          <a:pPr rtl="0"/>
          <a:r>
            <a:rPr lang="hu-HU" dirty="0" smtClean="0"/>
            <a:t>Frekvenciatervezés</a:t>
          </a:r>
          <a:endParaRPr lang="hu-HU" dirty="0"/>
        </a:p>
      </dgm:t>
    </dgm:pt>
    <dgm:pt modelId="{1D604345-2E7B-4D22-BEFD-FAB004A39CA0}" type="parTrans" cxnId="{CEA6B144-7C64-4C4A-A0B6-38837ACE9022}">
      <dgm:prSet/>
      <dgm:spPr/>
      <dgm:t>
        <a:bodyPr/>
        <a:lstStyle/>
        <a:p>
          <a:endParaRPr lang="hu-HU"/>
        </a:p>
      </dgm:t>
    </dgm:pt>
    <dgm:pt modelId="{E2C7C340-E373-41A0-9BDE-6EAC3EC4BDA3}" type="sibTrans" cxnId="{CEA6B144-7C64-4C4A-A0B6-38837ACE9022}">
      <dgm:prSet/>
      <dgm:spPr/>
      <dgm:t>
        <a:bodyPr/>
        <a:lstStyle/>
        <a:p>
          <a:endParaRPr lang="hu-HU"/>
        </a:p>
      </dgm:t>
    </dgm:pt>
    <dgm:pt modelId="{FD0158A5-790F-45A6-93F4-2C744A3D1F17}">
      <dgm:prSet/>
      <dgm:spPr/>
      <dgm:t>
        <a:bodyPr/>
        <a:lstStyle/>
        <a:p>
          <a:pPr rtl="0"/>
          <a:r>
            <a:rPr lang="hu-HU" dirty="0" smtClean="0"/>
            <a:t>Koordináció</a:t>
          </a:r>
          <a:endParaRPr lang="hu-HU" dirty="0"/>
        </a:p>
      </dgm:t>
    </dgm:pt>
    <dgm:pt modelId="{BC351F51-59D0-4271-9D99-E01A00105267}" type="parTrans" cxnId="{202A90C1-877D-4419-B500-F90E8DCB51F4}">
      <dgm:prSet/>
      <dgm:spPr/>
      <dgm:t>
        <a:bodyPr/>
        <a:lstStyle/>
        <a:p>
          <a:endParaRPr lang="hu-HU"/>
        </a:p>
      </dgm:t>
    </dgm:pt>
    <dgm:pt modelId="{4CA9799A-14AF-40FA-AFC8-C336977D3EA2}" type="sibTrans" cxnId="{202A90C1-877D-4419-B500-F90E8DCB51F4}">
      <dgm:prSet/>
      <dgm:spPr/>
      <dgm:t>
        <a:bodyPr/>
        <a:lstStyle/>
        <a:p>
          <a:endParaRPr lang="hu-HU"/>
        </a:p>
      </dgm:t>
    </dgm:pt>
    <dgm:pt modelId="{7D8C74B5-2CDA-4683-B76D-0720F92C4E31}">
      <dgm:prSet/>
      <dgm:spPr/>
      <dgm:t>
        <a:bodyPr/>
        <a:lstStyle/>
        <a:p>
          <a:pPr rtl="0"/>
          <a:r>
            <a:rPr lang="hu-HU" dirty="0" smtClean="0"/>
            <a:t>Jelentés</a:t>
          </a:r>
          <a:endParaRPr lang="hu-HU" dirty="0"/>
        </a:p>
      </dgm:t>
    </dgm:pt>
    <dgm:pt modelId="{E2DDD3DB-2DCC-4E2B-BA99-EB2D40819D4F}" type="parTrans" cxnId="{B0D9F76D-D4F8-4F83-BD5C-A4D682DFDE6A}">
      <dgm:prSet/>
      <dgm:spPr/>
      <dgm:t>
        <a:bodyPr/>
        <a:lstStyle/>
        <a:p>
          <a:endParaRPr lang="hu-HU"/>
        </a:p>
      </dgm:t>
    </dgm:pt>
    <dgm:pt modelId="{0B1F99D1-0D0F-4F05-BEF9-9E03A91497B7}" type="sibTrans" cxnId="{B0D9F76D-D4F8-4F83-BD5C-A4D682DFDE6A}">
      <dgm:prSet/>
      <dgm:spPr/>
      <dgm:t>
        <a:bodyPr/>
        <a:lstStyle/>
        <a:p>
          <a:endParaRPr lang="hu-HU"/>
        </a:p>
      </dgm:t>
    </dgm:pt>
    <dgm:pt modelId="{B2DB01A8-9980-49D4-95E4-B127DB8B8E05}">
      <dgm:prSet/>
      <dgm:spPr/>
      <dgm:t>
        <a:bodyPr/>
        <a:lstStyle/>
        <a:p>
          <a:pPr rtl="0"/>
          <a:r>
            <a:rPr lang="hu-HU" dirty="0" smtClean="0"/>
            <a:t>Összeférhetőségi vizsgálatok</a:t>
          </a:r>
          <a:endParaRPr lang="hu-HU" dirty="0"/>
        </a:p>
      </dgm:t>
    </dgm:pt>
    <dgm:pt modelId="{8E6012B9-D0E1-40E5-ABC5-2BF5CE63914C}" type="parTrans" cxnId="{7235EB2E-4F17-4196-9F04-ECE392B26FBE}">
      <dgm:prSet/>
      <dgm:spPr/>
      <dgm:t>
        <a:bodyPr/>
        <a:lstStyle/>
        <a:p>
          <a:endParaRPr lang="hu-HU"/>
        </a:p>
      </dgm:t>
    </dgm:pt>
    <dgm:pt modelId="{3FB522CE-174A-4E10-ABE2-8820373AED56}" type="sibTrans" cxnId="{7235EB2E-4F17-4196-9F04-ECE392B26FBE}">
      <dgm:prSet/>
      <dgm:spPr/>
      <dgm:t>
        <a:bodyPr/>
        <a:lstStyle/>
        <a:p>
          <a:endParaRPr lang="hu-HU"/>
        </a:p>
      </dgm:t>
    </dgm:pt>
    <dgm:pt modelId="{A6B78058-F800-4A89-AD6F-00B2FED3F536}" type="pres">
      <dgm:prSet presAssocID="{CBB050F5-DDFD-4138-B7B2-B7E0779EFD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4D944E9-39A2-4FB6-91CF-0C2936BD6FCC}" type="pres">
      <dgm:prSet presAssocID="{63D14FEC-4AEA-4E8B-9DF3-DF40880247A5}" presName="linNode" presStyleCnt="0"/>
      <dgm:spPr/>
    </dgm:pt>
    <dgm:pt modelId="{E181DE1E-F0A8-4127-B48B-1DF23105D64A}" type="pres">
      <dgm:prSet presAssocID="{63D14FEC-4AEA-4E8B-9DF3-DF40880247A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E6A18CA-52D9-4D4F-83AC-94AADD389774}" type="pres">
      <dgm:prSet presAssocID="{63D14FEC-4AEA-4E8B-9DF3-DF40880247A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FA928B3-CF84-45A4-A3AB-3753BFEF3DD8}" type="pres">
      <dgm:prSet presAssocID="{EACAE662-7807-4FC3-8671-4CE867B86E39}" presName="sp" presStyleCnt="0"/>
      <dgm:spPr/>
    </dgm:pt>
    <dgm:pt modelId="{597A45C8-1462-4F0E-B043-F7D8DC6761AC}" type="pres">
      <dgm:prSet presAssocID="{D482813B-B3E9-4C2B-853C-01079F2AE92E}" presName="linNode" presStyleCnt="0"/>
      <dgm:spPr/>
    </dgm:pt>
    <dgm:pt modelId="{ACC8858D-3684-4BD9-B60C-37255B1317D9}" type="pres">
      <dgm:prSet presAssocID="{D482813B-B3E9-4C2B-853C-01079F2AE92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FF572CB-0775-4602-B8DE-54A5353FFE5E}" type="pres">
      <dgm:prSet presAssocID="{D482813B-B3E9-4C2B-853C-01079F2AE92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114F845-E339-4666-9850-D78A15F04252}" type="pres">
      <dgm:prSet presAssocID="{BC94FEE6-DFE3-4E73-9CEA-9D1F1F73FD25}" presName="sp" presStyleCnt="0"/>
      <dgm:spPr/>
    </dgm:pt>
    <dgm:pt modelId="{0A279A17-F637-4FA8-A4A4-E33B77869D5B}" type="pres">
      <dgm:prSet presAssocID="{7D8C74B5-2CDA-4683-B76D-0720F92C4E31}" presName="linNode" presStyleCnt="0"/>
      <dgm:spPr/>
    </dgm:pt>
    <dgm:pt modelId="{260D5058-511E-4604-A35F-3122E1A59B76}" type="pres">
      <dgm:prSet presAssocID="{7D8C74B5-2CDA-4683-B76D-0720F92C4E3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86BEBFF-88C5-48B0-AEEE-6B809CF1BEAE}" type="pres">
      <dgm:prSet presAssocID="{7D8C74B5-2CDA-4683-B76D-0720F92C4E3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8317CAA-FBD1-4B02-B88A-271FE0EC57A6}" type="presOf" srcId="{CBB050F5-DDFD-4138-B7B2-B7E0779EFD72}" destId="{A6B78058-F800-4A89-AD6F-00B2FED3F536}" srcOrd="0" destOrd="0" presId="urn:microsoft.com/office/officeart/2005/8/layout/vList5"/>
    <dgm:cxn modelId="{5F25918C-F0CF-44FF-897A-188A9B22B5E7}" type="presOf" srcId="{FD0158A5-790F-45A6-93F4-2C744A3D1F17}" destId="{DFF572CB-0775-4602-B8DE-54A5353FFE5E}" srcOrd="0" destOrd="2" presId="urn:microsoft.com/office/officeart/2005/8/layout/vList5"/>
    <dgm:cxn modelId="{29880908-0707-44BC-9B8F-98D447FE33E3}" type="presOf" srcId="{18AFC377-2F60-40A4-9D40-18833432C4AD}" destId="{1E6A18CA-52D9-4D4F-83AC-94AADD389774}" srcOrd="0" destOrd="0" presId="urn:microsoft.com/office/officeart/2005/8/layout/vList5"/>
    <dgm:cxn modelId="{CEA6B144-7C64-4C4A-A0B6-38837ACE9022}" srcId="{D482813B-B3E9-4C2B-853C-01079F2AE92E}" destId="{CBE64BDB-2F0B-4DFB-A7D7-EDF4657419B9}" srcOrd="1" destOrd="0" parTransId="{1D604345-2E7B-4D22-BEFD-FAB004A39CA0}" sibTransId="{E2C7C340-E373-41A0-9BDE-6EAC3EC4BDA3}"/>
    <dgm:cxn modelId="{88AF8D9D-4519-4532-8B23-6C9A63C02265}" srcId="{D482813B-B3E9-4C2B-853C-01079F2AE92E}" destId="{352D0654-5314-4D6B-9CCE-AA43762FBDFB}" srcOrd="0" destOrd="0" parTransId="{55C44D21-A8C1-430D-93A2-E5B773C6D091}" sibTransId="{99B63CB9-FC53-4DAD-9AB2-D3023B28C7BA}"/>
    <dgm:cxn modelId="{7235EB2E-4F17-4196-9F04-ECE392B26FBE}" srcId="{7D8C74B5-2CDA-4683-B76D-0720F92C4E31}" destId="{B2DB01A8-9980-49D4-95E4-B127DB8B8E05}" srcOrd="0" destOrd="0" parTransId="{8E6012B9-D0E1-40E5-ABC5-2BF5CE63914C}" sibTransId="{3FB522CE-174A-4E10-ABE2-8820373AED56}"/>
    <dgm:cxn modelId="{199A5675-F383-4E36-BA26-E2E55669997C}" srcId="{CBB050F5-DDFD-4138-B7B2-B7E0779EFD72}" destId="{D482813B-B3E9-4C2B-853C-01079F2AE92E}" srcOrd="1" destOrd="0" parTransId="{FE0C90AD-5D9F-476C-B77A-C12173F66AED}" sibTransId="{BC94FEE6-DFE3-4E73-9CEA-9D1F1F73FD25}"/>
    <dgm:cxn modelId="{553D425A-7BBC-43D0-B4A9-8B71EB6068B0}" srcId="{63D14FEC-4AEA-4E8B-9DF3-DF40880247A5}" destId="{F94AB3BA-A22C-4A6C-AF26-9F4EF3955D4B}" srcOrd="1" destOrd="0" parTransId="{6C8F836B-D714-488F-B7A9-60FB70855930}" sibTransId="{00A1FFD5-7147-434F-8BB0-A3FDF94B1E54}"/>
    <dgm:cxn modelId="{2D5DB6BB-6D64-4478-9699-32594440F3BF}" type="presOf" srcId="{CBE64BDB-2F0B-4DFB-A7D7-EDF4657419B9}" destId="{DFF572CB-0775-4602-B8DE-54A5353FFE5E}" srcOrd="0" destOrd="1" presId="urn:microsoft.com/office/officeart/2005/8/layout/vList5"/>
    <dgm:cxn modelId="{2DED2145-0FAA-4F35-A12D-A6A4D2F36055}" type="presOf" srcId="{D482813B-B3E9-4C2B-853C-01079F2AE92E}" destId="{ACC8858D-3684-4BD9-B60C-37255B1317D9}" srcOrd="0" destOrd="0" presId="urn:microsoft.com/office/officeart/2005/8/layout/vList5"/>
    <dgm:cxn modelId="{238949EC-583E-4A9B-AA42-8DA1E5F38423}" type="presOf" srcId="{352D0654-5314-4D6B-9CCE-AA43762FBDFB}" destId="{DFF572CB-0775-4602-B8DE-54A5353FFE5E}" srcOrd="0" destOrd="0" presId="urn:microsoft.com/office/officeart/2005/8/layout/vList5"/>
    <dgm:cxn modelId="{DBAC7764-A8A5-41F1-9A19-7BC67A61965E}" type="presOf" srcId="{63D14FEC-4AEA-4E8B-9DF3-DF40880247A5}" destId="{E181DE1E-F0A8-4127-B48B-1DF23105D64A}" srcOrd="0" destOrd="0" presId="urn:microsoft.com/office/officeart/2005/8/layout/vList5"/>
    <dgm:cxn modelId="{202A90C1-877D-4419-B500-F90E8DCB51F4}" srcId="{D482813B-B3E9-4C2B-853C-01079F2AE92E}" destId="{FD0158A5-790F-45A6-93F4-2C744A3D1F17}" srcOrd="2" destOrd="0" parTransId="{BC351F51-59D0-4271-9D99-E01A00105267}" sibTransId="{4CA9799A-14AF-40FA-AFC8-C336977D3EA2}"/>
    <dgm:cxn modelId="{0D470587-0011-45AC-9CFC-AF5382CF8A7E}" type="presOf" srcId="{F94AB3BA-A22C-4A6C-AF26-9F4EF3955D4B}" destId="{1E6A18CA-52D9-4D4F-83AC-94AADD389774}" srcOrd="0" destOrd="1" presId="urn:microsoft.com/office/officeart/2005/8/layout/vList5"/>
    <dgm:cxn modelId="{500C2372-835C-4AE5-990F-5FAFC95366BC}" srcId="{CBB050F5-DDFD-4138-B7B2-B7E0779EFD72}" destId="{63D14FEC-4AEA-4E8B-9DF3-DF40880247A5}" srcOrd="0" destOrd="0" parTransId="{F8E7C307-C854-4EFC-A97A-FEC5B5007DC8}" sibTransId="{EACAE662-7807-4FC3-8671-4CE867B86E39}"/>
    <dgm:cxn modelId="{B0D9F76D-D4F8-4F83-BD5C-A4D682DFDE6A}" srcId="{CBB050F5-DDFD-4138-B7B2-B7E0779EFD72}" destId="{7D8C74B5-2CDA-4683-B76D-0720F92C4E31}" srcOrd="2" destOrd="0" parTransId="{E2DDD3DB-2DCC-4E2B-BA99-EB2D40819D4F}" sibTransId="{0B1F99D1-0D0F-4F05-BEF9-9E03A91497B7}"/>
    <dgm:cxn modelId="{825FBEA8-ACDD-49CF-8796-B80F5C0D0162}" type="presOf" srcId="{B2DB01A8-9980-49D4-95E4-B127DB8B8E05}" destId="{F86BEBFF-88C5-48B0-AEEE-6B809CF1BEAE}" srcOrd="0" destOrd="0" presId="urn:microsoft.com/office/officeart/2005/8/layout/vList5"/>
    <dgm:cxn modelId="{9CDA0B45-F977-44F7-8CA1-3DB37624F1CF}" type="presOf" srcId="{7D8C74B5-2CDA-4683-B76D-0720F92C4E31}" destId="{260D5058-511E-4604-A35F-3122E1A59B76}" srcOrd="0" destOrd="0" presId="urn:microsoft.com/office/officeart/2005/8/layout/vList5"/>
    <dgm:cxn modelId="{6A3187AB-B9D1-4E11-88A0-BCE6B9A1B346}" srcId="{63D14FEC-4AEA-4E8B-9DF3-DF40880247A5}" destId="{18AFC377-2F60-40A4-9D40-18833432C4AD}" srcOrd="0" destOrd="0" parTransId="{0B12202F-CBAD-4118-B8D4-A8DAABE969CD}" sibTransId="{341179E8-4DA0-42F1-A198-1A63CF81FAAD}"/>
    <dgm:cxn modelId="{4B628B8C-CE34-4711-9E2C-77F58B138709}" type="presParOf" srcId="{A6B78058-F800-4A89-AD6F-00B2FED3F536}" destId="{24D944E9-39A2-4FB6-91CF-0C2936BD6FCC}" srcOrd="0" destOrd="0" presId="urn:microsoft.com/office/officeart/2005/8/layout/vList5"/>
    <dgm:cxn modelId="{1836ABE1-D618-413D-9FA9-90C3858DDF0B}" type="presParOf" srcId="{24D944E9-39A2-4FB6-91CF-0C2936BD6FCC}" destId="{E181DE1E-F0A8-4127-B48B-1DF23105D64A}" srcOrd="0" destOrd="0" presId="urn:microsoft.com/office/officeart/2005/8/layout/vList5"/>
    <dgm:cxn modelId="{225E69D3-1BAA-435D-80AA-AF9A43385193}" type="presParOf" srcId="{24D944E9-39A2-4FB6-91CF-0C2936BD6FCC}" destId="{1E6A18CA-52D9-4D4F-83AC-94AADD389774}" srcOrd="1" destOrd="0" presId="urn:microsoft.com/office/officeart/2005/8/layout/vList5"/>
    <dgm:cxn modelId="{D17BB2B6-B834-4B25-BAC4-4E74CBA5194A}" type="presParOf" srcId="{A6B78058-F800-4A89-AD6F-00B2FED3F536}" destId="{0FA928B3-CF84-45A4-A3AB-3753BFEF3DD8}" srcOrd="1" destOrd="0" presId="urn:microsoft.com/office/officeart/2005/8/layout/vList5"/>
    <dgm:cxn modelId="{443FB3EB-4079-43F1-AF2C-F244AB975969}" type="presParOf" srcId="{A6B78058-F800-4A89-AD6F-00B2FED3F536}" destId="{597A45C8-1462-4F0E-B043-F7D8DC6761AC}" srcOrd="2" destOrd="0" presId="urn:microsoft.com/office/officeart/2005/8/layout/vList5"/>
    <dgm:cxn modelId="{909AD21C-EE8C-43A0-8B34-727603E4C17D}" type="presParOf" srcId="{597A45C8-1462-4F0E-B043-F7D8DC6761AC}" destId="{ACC8858D-3684-4BD9-B60C-37255B1317D9}" srcOrd="0" destOrd="0" presId="urn:microsoft.com/office/officeart/2005/8/layout/vList5"/>
    <dgm:cxn modelId="{140D0930-3172-468C-856A-AD5F94E825DC}" type="presParOf" srcId="{597A45C8-1462-4F0E-B043-F7D8DC6761AC}" destId="{DFF572CB-0775-4602-B8DE-54A5353FFE5E}" srcOrd="1" destOrd="0" presId="urn:microsoft.com/office/officeart/2005/8/layout/vList5"/>
    <dgm:cxn modelId="{6FA32C02-0680-4DAB-B65A-6F52145DCA9C}" type="presParOf" srcId="{A6B78058-F800-4A89-AD6F-00B2FED3F536}" destId="{F114F845-E339-4666-9850-D78A15F04252}" srcOrd="3" destOrd="0" presId="urn:microsoft.com/office/officeart/2005/8/layout/vList5"/>
    <dgm:cxn modelId="{BA04F971-411B-420C-BDEA-E784608BC1DD}" type="presParOf" srcId="{A6B78058-F800-4A89-AD6F-00B2FED3F536}" destId="{0A279A17-F637-4FA8-A4A4-E33B77869D5B}" srcOrd="4" destOrd="0" presId="urn:microsoft.com/office/officeart/2005/8/layout/vList5"/>
    <dgm:cxn modelId="{763C85CE-9918-4EAF-B2E9-5BD79D0CA52B}" type="presParOf" srcId="{0A279A17-F637-4FA8-A4A4-E33B77869D5B}" destId="{260D5058-511E-4604-A35F-3122E1A59B76}" srcOrd="0" destOrd="0" presId="urn:microsoft.com/office/officeart/2005/8/layout/vList5"/>
    <dgm:cxn modelId="{9F251A62-ED04-49C3-98E9-B21EEC453F48}" type="presParOf" srcId="{0A279A17-F637-4FA8-A4A4-E33B77869D5B}" destId="{F86BEBFF-88C5-48B0-AEEE-6B809CF1BEA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B050F5-DDFD-4138-B7B2-B7E0779EFD7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63D14FEC-4AEA-4E8B-9DF3-DF40880247A5}">
      <dgm:prSet/>
      <dgm:spPr/>
      <dgm:t>
        <a:bodyPr/>
        <a:lstStyle/>
        <a:p>
          <a:pPr rtl="0"/>
          <a:r>
            <a:rPr lang="hu-HU" dirty="0" smtClean="0"/>
            <a:t>Egyezmény, Alapokmány</a:t>
          </a:r>
          <a:endParaRPr lang="hu-HU" dirty="0"/>
        </a:p>
      </dgm:t>
    </dgm:pt>
    <dgm:pt modelId="{F8E7C307-C854-4EFC-A97A-FEC5B5007DC8}" type="parTrans" cxnId="{500C2372-835C-4AE5-990F-5FAFC95366BC}">
      <dgm:prSet/>
      <dgm:spPr/>
      <dgm:t>
        <a:bodyPr/>
        <a:lstStyle/>
        <a:p>
          <a:endParaRPr lang="hu-HU"/>
        </a:p>
      </dgm:t>
    </dgm:pt>
    <dgm:pt modelId="{EACAE662-7807-4FC3-8671-4CE867B86E39}" type="sibTrans" cxnId="{500C2372-835C-4AE5-990F-5FAFC95366BC}">
      <dgm:prSet/>
      <dgm:spPr/>
      <dgm:t>
        <a:bodyPr/>
        <a:lstStyle/>
        <a:p>
          <a:endParaRPr lang="hu-HU"/>
        </a:p>
      </dgm:t>
    </dgm:pt>
    <dgm:pt modelId="{D482813B-B3E9-4C2B-853C-01079F2AE92E}">
      <dgm:prSet/>
      <dgm:spPr/>
      <dgm:t>
        <a:bodyPr/>
        <a:lstStyle/>
        <a:p>
          <a:pPr rtl="0"/>
          <a:r>
            <a:rPr lang="hu-HU" dirty="0" smtClean="0"/>
            <a:t>RR</a:t>
          </a:r>
          <a:endParaRPr lang="hu-HU" dirty="0"/>
        </a:p>
      </dgm:t>
    </dgm:pt>
    <dgm:pt modelId="{FE0C90AD-5D9F-476C-B77A-C12173F66AED}" type="parTrans" cxnId="{199A5675-F383-4E36-BA26-E2E55669997C}">
      <dgm:prSet/>
      <dgm:spPr/>
      <dgm:t>
        <a:bodyPr/>
        <a:lstStyle/>
        <a:p>
          <a:endParaRPr lang="hu-HU"/>
        </a:p>
      </dgm:t>
    </dgm:pt>
    <dgm:pt modelId="{BC94FEE6-DFE3-4E73-9CEA-9D1F1F73FD25}" type="sibTrans" cxnId="{199A5675-F383-4E36-BA26-E2E55669997C}">
      <dgm:prSet/>
      <dgm:spPr/>
      <dgm:t>
        <a:bodyPr/>
        <a:lstStyle/>
        <a:p>
          <a:endParaRPr lang="hu-HU"/>
        </a:p>
      </dgm:t>
    </dgm:pt>
    <dgm:pt modelId="{352D0654-5314-4D6B-9CCE-AA43762FBDFB}">
      <dgm:prSet/>
      <dgm:spPr/>
      <dgm:t>
        <a:bodyPr/>
        <a:lstStyle/>
        <a:p>
          <a:pPr rtl="0"/>
          <a:r>
            <a:rPr lang="hu-HU" smtClean="0"/>
            <a:t>Általános</a:t>
          </a:r>
          <a:endParaRPr lang="hu-HU" dirty="0"/>
        </a:p>
      </dgm:t>
    </dgm:pt>
    <dgm:pt modelId="{55C44D21-A8C1-430D-93A2-E5B773C6D091}" type="parTrans" cxnId="{88AF8D9D-4519-4532-8B23-6C9A63C02265}">
      <dgm:prSet/>
      <dgm:spPr/>
      <dgm:t>
        <a:bodyPr/>
        <a:lstStyle/>
        <a:p>
          <a:endParaRPr lang="hu-HU"/>
        </a:p>
      </dgm:t>
    </dgm:pt>
    <dgm:pt modelId="{99B63CB9-FC53-4DAD-9AB2-D3023B28C7BA}" type="sibTrans" cxnId="{88AF8D9D-4519-4532-8B23-6C9A63C02265}">
      <dgm:prSet/>
      <dgm:spPr/>
      <dgm:t>
        <a:bodyPr/>
        <a:lstStyle/>
        <a:p>
          <a:endParaRPr lang="hu-HU"/>
        </a:p>
      </dgm:t>
    </dgm:pt>
    <dgm:pt modelId="{7D8C74B5-2CDA-4683-B76D-0720F92C4E31}">
      <dgm:prSet/>
      <dgm:spPr/>
      <dgm:t>
        <a:bodyPr/>
        <a:lstStyle/>
        <a:p>
          <a:pPr rtl="0"/>
          <a:r>
            <a:rPr lang="hu-HU" dirty="0" smtClean="0"/>
            <a:t>Körzeti Értekezletek</a:t>
          </a:r>
          <a:endParaRPr lang="hu-HU" dirty="0"/>
        </a:p>
      </dgm:t>
    </dgm:pt>
    <dgm:pt modelId="{E2DDD3DB-2DCC-4E2B-BA99-EB2D40819D4F}" type="parTrans" cxnId="{B0D9F76D-D4F8-4F83-BD5C-A4D682DFDE6A}">
      <dgm:prSet/>
      <dgm:spPr/>
      <dgm:t>
        <a:bodyPr/>
        <a:lstStyle/>
        <a:p>
          <a:endParaRPr lang="hu-HU"/>
        </a:p>
      </dgm:t>
    </dgm:pt>
    <dgm:pt modelId="{0B1F99D1-0D0F-4F05-BEF9-9E03A91497B7}" type="sibTrans" cxnId="{B0D9F76D-D4F8-4F83-BD5C-A4D682DFDE6A}">
      <dgm:prSet/>
      <dgm:spPr/>
      <dgm:t>
        <a:bodyPr/>
        <a:lstStyle/>
        <a:p>
          <a:endParaRPr lang="hu-HU"/>
        </a:p>
      </dgm:t>
    </dgm:pt>
    <dgm:pt modelId="{B2DB01A8-9980-49D4-95E4-B127DB8B8E05}">
      <dgm:prSet/>
      <dgm:spPr/>
      <dgm:t>
        <a:bodyPr/>
        <a:lstStyle/>
        <a:p>
          <a:pPr rtl="0"/>
          <a:r>
            <a:rPr lang="hu-HU" dirty="0" smtClean="0"/>
            <a:t>Digitális műsorszóró terv</a:t>
          </a:r>
          <a:endParaRPr lang="hu-HU" dirty="0"/>
        </a:p>
      </dgm:t>
    </dgm:pt>
    <dgm:pt modelId="{8E6012B9-D0E1-40E5-ABC5-2BF5CE63914C}" type="parTrans" cxnId="{7235EB2E-4F17-4196-9F04-ECE392B26FBE}">
      <dgm:prSet/>
      <dgm:spPr/>
      <dgm:t>
        <a:bodyPr/>
        <a:lstStyle/>
        <a:p>
          <a:endParaRPr lang="hu-HU"/>
        </a:p>
      </dgm:t>
    </dgm:pt>
    <dgm:pt modelId="{3FB522CE-174A-4E10-ABE2-8820373AED56}" type="sibTrans" cxnId="{7235EB2E-4F17-4196-9F04-ECE392B26FBE}">
      <dgm:prSet/>
      <dgm:spPr/>
      <dgm:t>
        <a:bodyPr/>
        <a:lstStyle/>
        <a:p>
          <a:endParaRPr lang="hu-HU"/>
        </a:p>
      </dgm:t>
    </dgm:pt>
    <dgm:pt modelId="{8CA1DB42-D06C-4363-854D-7763F8E9FE3E}">
      <dgm:prSet/>
      <dgm:spPr/>
      <dgm:t>
        <a:bodyPr/>
        <a:lstStyle/>
        <a:p>
          <a:pPr rtl="0"/>
          <a:r>
            <a:rPr lang="hu-HU" dirty="0" smtClean="0"/>
            <a:t>Sáv, szolgálat specifikus szabály</a:t>
          </a:r>
          <a:endParaRPr lang="hu-HU" dirty="0"/>
        </a:p>
      </dgm:t>
    </dgm:pt>
    <dgm:pt modelId="{C57CEBC4-9CAE-4196-BF36-FD61A04AFBB8}" type="parTrans" cxnId="{F2FCA84A-C226-47E2-985B-029879D50470}">
      <dgm:prSet/>
      <dgm:spPr/>
      <dgm:t>
        <a:bodyPr/>
        <a:lstStyle/>
        <a:p>
          <a:endParaRPr lang="hu-HU"/>
        </a:p>
      </dgm:t>
    </dgm:pt>
    <dgm:pt modelId="{6A25334E-1C43-4122-883C-616EA6402CAA}" type="sibTrans" cxnId="{F2FCA84A-C226-47E2-985B-029879D50470}">
      <dgm:prSet/>
      <dgm:spPr/>
      <dgm:t>
        <a:bodyPr/>
        <a:lstStyle/>
        <a:p>
          <a:endParaRPr lang="hu-HU"/>
        </a:p>
      </dgm:t>
    </dgm:pt>
    <dgm:pt modelId="{9B94DC97-27A8-4C3A-9D70-14E7DDF1FF09}">
      <dgm:prSet/>
      <dgm:spPr/>
      <dgm:t>
        <a:bodyPr/>
        <a:lstStyle/>
        <a:p>
          <a:pPr rtl="0"/>
          <a:r>
            <a:rPr lang="hu-HU" dirty="0" smtClean="0"/>
            <a:t>Igazgatás definíció</a:t>
          </a:r>
          <a:endParaRPr lang="hu-HU" dirty="0"/>
        </a:p>
      </dgm:t>
    </dgm:pt>
    <dgm:pt modelId="{B449DA3B-B303-48A8-921C-B265A82B6E85}" type="parTrans" cxnId="{F847F606-4D1C-4A0E-A7B3-358584E78D4B}">
      <dgm:prSet/>
      <dgm:spPr/>
    </dgm:pt>
    <dgm:pt modelId="{EEF49E5D-57AF-4D2C-865B-525FB7454082}" type="sibTrans" cxnId="{F847F606-4D1C-4A0E-A7B3-358584E78D4B}">
      <dgm:prSet/>
      <dgm:spPr/>
    </dgm:pt>
    <dgm:pt modelId="{6AF0D61C-3B88-4419-819F-04AC4C745C59}">
      <dgm:prSet/>
      <dgm:spPr/>
      <dgm:t>
        <a:bodyPr/>
        <a:lstStyle/>
        <a:p>
          <a:pPr rtl="0"/>
          <a:r>
            <a:rPr lang="hu-HU" dirty="0" smtClean="0"/>
            <a:t>Koordinációs szabályok</a:t>
          </a:r>
          <a:endParaRPr lang="hu-HU" dirty="0"/>
        </a:p>
      </dgm:t>
    </dgm:pt>
    <dgm:pt modelId="{741E31C4-65F9-4CCF-9C42-78435E3E567D}" type="parTrans" cxnId="{7FC12CA6-6A14-4142-9346-DAB82DBBE626}">
      <dgm:prSet/>
      <dgm:spPr/>
    </dgm:pt>
    <dgm:pt modelId="{A6196716-3A4B-489A-B7FE-C8A437C14B1D}" type="sibTrans" cxnId="{7FC12CA6-6A14-4142-9346-DAB82DBBE626}">
      <dgm:prSet/>
      <dgm:spPr/>
    </dgm:pt>
    <dgm:pt modelId="{E716D704-1D56-4E0A-9631-1D3AC72560D9}">
      <dgm:prSet/>
      <dgm:spPr/>
      <dgm:t>
        <a:bodyPr/>
        <a:lstStyle/>
        <a:p>
          <a:pPr rtl="0"/>
          <a:r>
            <a:rPr lang="hu-HU" dirty="0" smtClean="0"/>
            <a:t>Ajánlások, Eljárási szabályok</a:t>
          </a:r>
          <a:endParaRPr lang="hu-HU" dirty="0"/>
        </a:p>
      </dgm:t>
    </dgm:pt>
    <dgm:pt modelId="{114BEF31-4B31-4DB8-83F0-2D8690D12C65}" type="parTrans" cxnId="{CDB8184B-322C-4E83-B98B-0F623FD93D50}">
      <dgm:prSet/>
      <dgm:spPr/>
    </dgm:pt>
    <dgm:pt modelId="{3DDED99E-C8AC-42B4-B2D8-763A74B28416}" type="sibTrans" cxnId="{CDB8184B-322C-4E83-B98B-0F623FD93D50}">
      <dgm:prSet/>
      <dgm:spPr/>
    </dgm:pt>
    <dgm:pt modelId="{A6B78058-F800-4A89-AD6F-00B2FED3F536}" type="pres">
      <dgm:prSet presAssocID="{CBB050F5-DDFD-4138-B7B2-B7E0779EFD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24D944E9-39A2-4FB6-91CF-0C2936BD6FCC}" type="pres">
      <dgm:prSet presAssocID="{63D14FEC-4AEA-4E8B-9DF3-DF40880247A5}" presName="linNode" presStyleCnt="0"/>
      <dgm:spPr/>
    </dgm:pt>
    <dgm:pt modelId="{E181DE1E-F0A8-4127-B48B-1DF23105D64A}" type="pres">
      <dgm:prSet presAssocID="{63D14FEC-4AEA-4E8B-9DF3-DF40880247A5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E6A18CA-52D9-4D4F-83AC-94AADD389774}" type="pres">
      <dgm:prSet presAssocID="{63D14FEC-4AEA-4E8B-9DF3-DF40880247A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FA928B3-CF84-45A4-A3AB-3753BFEF3DD8}" type="pres">
      <dgm:prSet presAssocID="{EACAE662-7807-4FC3-8671-4CE867B86E39}" presName="sp" presStyleCnt="0"/>
      <dgm:spPr/>
    </dgm:pt>
    <dgm:pt modelId="{597A45C8-1462-4F0E-B043-F7D8DC6761AC}" type="pres">
      <dgm:prSet presAssocID="{D482813B-B3E9-4C2B-853C-01079F2AE92E}" presName="linNode" presStyleCnt="0"/>
      <dgm:spPr/>
    </dgm:pt>
    <dgm:pt modelId="{ACC8858D-3684-4BD9-B60C-37255B1317D9}" type="pres">
      <dgm:prSet presAssocID="{D482813B-B3E9-4C2B-853C-01079F2AE92E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FF572CB-0775-4602-B8DE-54A5353FFE5E}" type="pres">
      <dgm:prSet presAssocID="{D482813B-B3E9-4C2B-853C-01079F2AE92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114F845-E339-4666-9850-D78A15F04252}" type="pres">
      <dgm:prSet presAssocID="{BC94FEE6-DFE3-4E73-9CEA-9D1F1F73FD25}" presName="sp" presStyleCnt="0"/>
      <dgm:spPr/>
    </dgm:pt>
    <dgm:pt modelId="{0A279A17-F637-4FA8-A4A4-E33B77869D5B}" type="pres">
      <dgm:prSet presAssocID="{7D8C74B5-2CDA-4683-B76D-0720F92C4E31}" presName="linNode" presStyleCnt="0"/>
      <dgm:spPr/>
    </dgm:pt>
    <dgm:pt modelId="{260D5058-511E-4604-A35F-3122E1A59B76}" type="pres">
      <dgm:prSet presAssocID="{7D8C74B5-2CDA-4683-B76D-0720F92C4E3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86BEBFF-88C5-48B0-AEEE-6B809CF1BEAE}" type="pres">
      <dgm:prSet presAssocID="{7D8C74B5-2CDA-4683-B76D-0720F92C4E3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0F45F5E-1A7F-4D49-ACA9-B938870ADA53}" type="pres">
      <dgm:prSet presAssocID="{0B1F99D1-0D0F-4F05-BEF9-9E03A91497B7}" presName="sp" presStyleCnt="0"/>
      <dgm:spPr/>
    </dgm:pt>
    <dgm:pt modelId="{84496110-07D4-4297-AF4A-4916BC81F615}" type="pres">
      <dgm:prSet presAssocID="{E716D704-1D56-4E0A-9631-1D3AC72560D9}" presName="linNode" presStyleCnt="0"/>
      <dgm:spPr/>
    </dgm:pt>
    <dgm:pt modelId="{8D77E57B-4F5C-479D-B669-FC6850EB837A}" type="pres">
      <dgm:prSet presAssocID="{E716D704-1D56-4E0A-9631-1D3AC72560D9}" presName="parentText" presStyleLbl="node1" presStyleIdx="3" presStyleCnt="4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FC12CA6-6A14-4142-9346-DAB82DBBE626}" srcId="{63D14FEC-4AEA-4E8B-9DF3-DF40880247A5}" destId="{6AF0D61C-3B88-4419-819F-04AC4C745C59}" srcOrd="1" destOrd="0" parTransId="{741E31C4-65F9-4CCF-9C42-78435E3E567D}" sibTransId="{A6196716-3A4B-489A-B7FE-C8A437C14B1D}"/>
    <dgm:cxn modelId="{F847F606-4D1C-4A0E-A7B3-358584E78D4B}" srcId="{63D14FEC-4AEA-4E8B-9DF3-DF40880247A5}" destId="{9B94DC97-27A8-4C3A-9D70-14E7DDF1FF09}" srcOrd="0" destOrd="0" parTransId="{B449DA3B-B303-48A8-921C-B265A82B6E85}" sibTransId="{EEF49E5D-57AF-4D2C-865B-525FB7454082}"/>
    <dgm:cxn modelId="{88AF8D9D-4519-4532-8B23-6C9A63C02265}" srcId="{D482813B-B3E9-4C2B-853C-01079F2AE92E}" destId="{352D0654-5314-4D6B-9CCE-AA43762FBDFB}" srcOrd="0" destOrd="0" parTransId="{55C44D21-A8C1-430D-93A2-E5B773C6D091}" sibTransId="{99B63CB9-FC53-4DAD-9AB2-D3023B28C7BA}"/>
    <dgm:cxn modelId="{BB226E3A-E118-4DBC-8FD7-F51F844197E9}" type="presOf" srcId="{CBB050F5-DDFD-4138-B7B2-B7E0779EFD72}" destId="{A6B78058-F800-4A89-AD6F-00B2FED3F536}" srcOrd="0" destOrd="0" presId="urn:microsoft.com/office/officeart/2005/8/layout/vList5"/>
    <dgm:cxn modelId="{199A5675-F383-4E36-BA26-E2E55669997C}" srcId="{CBB050F5-DDFD-4138-B7B2-B7E0779EFD72}" destId="{D482813B-B3E9-4C2B-853C-01079F2AE92E}" srcOrd="1" destOrd="0" parTransId="{FE0C90AD-5D9F-476C-B77A-C12173F66AED}" sibTransId="{BC94FEE6-DFE3-4E73-9CEA-9D1F1F73FD25}"/>
    <dgm:cxn modelId="{7235EB2E-4F17-4196-9F04-ECE392B26FBE}" srcId="{7D8C74B5-2CDA-4683-B76D-0720F92C4E31}" destId="{B2DB01A8-9980-49D4-95E4-B127DB8B8E05}" srcOrd="0" destOrd="0" parTransId="{8E6012B9-D0E1-40E5-ABC5-2BF5CE63914C}" sibTransId="{3FB522CE-174A-4E10-ABE2-8820373AED56}"/>
    <dgm:cxn modelId="{49F6CE40-306D-449E-AA6B-1D5896FDD3C5}" type="presOf" srcId="{E716D704-1D56-4E0A-9631-1D3AC72560D9}" destId="{8D77E57B-4F5C-479D-B669-FC6850EB837A}" srcOrd="0" destOrd="0" presId="urn:microsoft.com/office/officeart/2005/8/layout/vList5"/>
    <dgm:cxn modelId="{CDB8184B-322C-4E83-B98B-0F623FD93D50}" srcId="{CBB050F5-DDFD-4138-B7B2-B7E0779EFD72}" destId="{E716D704-1D56-4E0A-9631-1D3AC72560D9}" srcOrd="3" destOrd="0" parTransId="{114BEF31-4B31-4DB8-83F0-2D8690D12C65}" sibTransId="{3DDED99E-C8AC-42B4-B2D8-763A74B28416}"/>
    <dgm:cxn modelId="{678AB7A8-C049-495D-9951-DAF7027C3A50}" type="presOf" srcId="{8CA1DB42-D06C-4363-854D-7763F8E9FE3E}" destId="{DFF572CB-0775-4602-B8DE-54A5353FFE5E}" srcOrd="0" destOrd="1" presId="urn:microsoft.com/office/officeart/2005/8/layout/vList5"/>
    <dgm:cxn modelId="{64BB25B4-BCE0-4A1C-B50F-F071C2D592E4}" type="presOf" srcId="{D482813B-B3E9-4C2B-853C-01079F2AE92E}" destId="{ACC8858D-3684-4BD9-B60C-37255B1317D9}" srcOrd="0" destOrd="0" presId="urn:microsoft.com/office/officeart/2005/8/layout/vList5"/>
    <dgm:cxn modelId="{50EE7A55-EF02-40A5-BAD5-E2AB268EAD39}" type="presOf" srcId="{B2DB01A8-9980-49D4-95E4-B127DB8B8E05}" destId="{F86BEBFF-88C5-48B0-AEEE-6B809CF1BEAE}" srcOrd="0" destOrd="0" presId="urn:microsoft.com/office/officeart/2005/8/layout/vList5"/>
    <dgm:cxn modelId="{50C75600-CB7E-4688-86B4-75DFA9330E82}" type="presOf" srcId="{63D14FEC-4AEA-4E8B-9DF3-DF40880247A5}" destId="{E181DE1E-F0A8-4127-B48B-1DF23105D64A}" srcOrd="0" destOrd="0" presId="urn:microsoft.com/office/officeart/2005/8/layout/vList5"/>
    <dgm:cxn modelId="{699089A4-0C80-4AC1-A996-49CFC08E4953}" type="presOf" srcId="{7D8C74B5-2CDA-4683-B76D-0720F92C4E31}" destId="{260D5058-511E-4604-A35F-3122E1A59B76}" srcOrd="0" destOrd="0" presId="urn:microsoft.com/office/officeart/2005/8/layout/vList5"/>
    <dgm:cxn modelId="{1CD0F28C-F7B6-4465-A3C0-902D781B0F37}" type="presOf" srcId="{352D0654-5314-4D6B-9CCE-AA43762FBDFB}" destId="{DFF572CB-0775-4602-B8DE-54A5353FFE5E}" srcOrd="0" destOrd="0" presId="urn:microsoft.com/office/officeart/2005/8/layout/vList5"/>
    <dgm:cxn modelId="{500C2372-835C-4AE5-990F-5FAFC95366BC}" srcId="{CBB050F5-DDFD-4138-B7B2-B7E0779EFD72}" destId="{63D14FEC-4AEA-4E8B-9DF3-DF40880247A5}" srcOrd="0" destOrd="0" parTransId="{F8E7C307-C854-4EFC-A97A-FEC5B5007DC8}" sibTransId="{EACAE662-7807-4FC3-8671-4CE867B86E39}"/>
    <dgm:cxn modelId="{F2FCA84A-C226-47E2-985B-029879D50470}" srcId="{D482813B-B3E9-4C2B-853C-01079F2AE92E}" destId="{8CA1DB42-D06C-4363-854D-7763F8E9FE3E}" srcOrd="1" destOrd="0" parTransId="{C57CEBC4-9CAE-4196-BF36-FD61A04AFBB8}" sibTransId="{6A25334E-1C43-4122-883C-616EA6402CAA}"/>
    <dgm:cxn modelId="{B0D9F76D-D4F8-4F83-BD5C-A4D682DFDE6A}" srcId="{CBB050F5-DDFD-4138-B7B2-B7E0779EFD72}" destId="{7D8C74B5-2CDA-4683-B76D-0720F92C4E31}" srcOrd="2" destOrd="0" parTransId="{E2DDD3DB-2DCC-4E2B-BA99-EB2D40819D4F}" sibTransId="{0B1F99D1-0D0F-4F05-BEF9-9E03A91497B7}"/>
    <dgm:cxn modelId="{73CF76B1-1173-405D-8DDF-1BDFA637C582}" type="presOf" srcId="{6AF0D61C-3B88-4419-819F-04AC4C745C59}" destId="{1E6A18CA-52D9-4D4F-83AC-94AADD389774}" srcOrd="0" destOrd="1" presId="urn:microsoft.com/office/officeart/2005/8/layout/vList5"/>
    <dgm:cxn modelId="{BD984C76-7776-415E-BEE5-01FE44263171}" type="presOf" srcId="{9B94DC97-27A8-4C3A-9D70-14E7DDF1FF09}" destId="{1E6A18CA-52D9-4D4F-83AC-94AADD389774}" srcOrd="0" destOrd="0" presId="urn:microsoft.com/office/officeart/2005/8/layout/vList5"/>
    <dgm:cxn modelId="{56776F80-D3B1-4AE9-91DA-A170DC843E7E}" type="presParOf" srcId="{A6B78058-F800-4A89-AD6F-00B2FED3F536}" destId="{24D944E9-39A2-4FB6-91CF-0C2936BD6FCC}" srcOrd="0" destOrd="0" presId="urn:microsoft.com/office/officeart/2005/8/layout/vList5"/>
    <dgm:cxn modelId="{E39BE58A-2D77-4EFA-BD64-0E6ED725C870}" type="presParOf" srcId="{24D944E9-39A2-4FB6-91CF-0C2936BD6FCC}" destId="{E181DE1E-F0A8-4127-B48B-1DF23105D64A}" srcOrd="0" destOrd="0" presId="urn:microsoft.com/office/officeart/2005/8/layout/vList5"/>
    <dgm:cxn modelId="{FE05BC63-7BAC-402E-A01D-94E5588DC52D}" type="presParOf" srcId="{24D944E9-39A2-4FB6-91CF-0C2936BD6FCC}" destId="{1E6A18CA-52D9-4D4F-83AC-94AADD389774}" srcOrd="1" destOrd="0" presId="urn:microsoft.com/office/officeart/2005/8/layout/vList5"/>
    <dgm:cxn modelId="{22CEBA7E-9010-4BC6-B5D6-CF0A4AF2B467}" type="presParOf" srcId="{A6B78058-F800-4A89-AD6F-00B2FED3F536}" destId="{0FA928B3-CF84-45A4-A3AB-3753BFEF3DD8}" srcOrd="1" destOrd="0" presId="urn:microsoft.com/office/officeart/2005/8/layout/vList5"/>
    <dgm:cxn modelId="{3D1198F6-B02F-4D7E-A5D0-138B37ABA514}" type="presParOf" srcId="{A6B78058-F800-4A89-AD6F-00B2FED3F536}" destId="{597A45C8-1462-4F0E-B043-F7D8DC6761AC}" srcOrd="2" destOrd="0" presId="urn:microsoft.com/office/officeart/2005/8/layout/vList5"/>
    <dgm:cxn modelId="{FD9FD50C-6408-471A-A045-44270B1CFED6}" type="presParOf" srcId="{597A45C8-1462-4F0E-B043-F7D8DC6761AC}" destId="{ACC8858D-3684-4BD9-B60C-37255B1317D9}" srcOrd="0" destOrd="0" presId="urn:microsoft.com/office/officeart/2005/8/layout/vList5"/>
    <dgm:cxn modelId="{CEEF7B86-96B8-4059-A4BC-14429D1B0E1B}" type="presParOf" srcId="{597A45C8-1462-4F0E-B043-F7D8DC6761AC}" destId="{DFF572CB-0775-4602-B8DE-54A5353FFE5E}" srcOrd="1" destOrd="0" presId="urn:microsoft.com/office/officeart/2005/8/layout/vList5"/>
    <dgm:cxn modelId="{3C462E73-85D8-4A92-808E-A244A55A0F5B}" type="presParOf" srcId="{A6B78058-F800-4A89-AD6F-00B2FED3F536}" destId="{F114F845-E339-4666-9850-D78A15F04252}" srcOrd="3" destOrd="0" presId="urn:microsoft.com/office/officeart/2005/8/layout/vList5"/>
    <dgm:cxn modelId="{630A4F25-D74C-4DCD-AB2B-F35A29D7D2D0}" type="presParOf" srcId="{A6B78058-F800-4A89-AD6F-00B2FED3F536}" destId="{0A279A17-F637-4FA8-A4A4-E33B77869D5B}" srcOrd="4" destOrd="0" presId="urn:microsoft.com/office/officeart/2005/8/layout/vList5"/>
    <dgm:cxn modelId="{A5ACBBC6-16AF-4515-BE91-12B7F8E7DC56}" type="presParOf" srcId="{0A279A17-F637-4FA8-A4A4-E33B77869D5B}" destId="{260D5058-511E-4604-A35F-3122E1A59B76}" srcOrd="0" destOrd="0" presId="urn:microsoft.com/office/officeart/2005/8/layout/vList5"/>
    <dgm:cxn modelId="{17BC5CB5-913C-4FDD-8204-FC63DEBC1FFC}" type="presParOf" srcId="{0A279A17-F637-4FA8-A4A4-E33B77869D5B}" destId="{F86BEBFF-88C5-48B0-AEEE-6B809CF1BEAE}" srcOrd="1" destOrd="0" presId="urn:microsoft.com/office/officeart/2005/8/layout/vList5"/>
    <dgm:cxn modelId="{2466B589-303F-4ADC-8FBD-B5FE4D57AA50}" type="presParOf" srcId="{A6B78058-F800-4A89-AD6F-00B2FED3F536}" destId="{20F45F5E-1A7F-4D49-ACA9-B938870ADA53}" srcOrd="5" destOrd="0" presId="urn:microsoft.com/office/officeart/2005/8/layout/vList5"/>
    <dgm:cxn modelId="{A5FF8390-2946-478E-9ECF-7E79717CF8C8}" type="presParOf" srcId="{A6B78058-F800-4A89-AD6F-00B2FED3F536}" destId="{84496110-07D4-4297-AF4A-4916BC81F615}" srcOrd="6" destOrd="0" presId="urn:microsoft.com/office/officeart/2005/8/layout/vList5"/>
    <dgm:cxn modelId="{7B2B1B94-DB8B-4FEB-8FC5-ED6B0A4AE816}" type="presParOf" srcId="{84496110-07D4-4297-AF4A-4916BC81F615}" destId="{8D77E57B-4F5C-479D-B669-FC6850EB837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CA1FBB5-6628-4EB0-9267-AA63B72C29B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782AA02-46A7-44CA-8F00-F2CB670DF11B}">
      <dgm:prSet/>
      <dgm:spPr/>
      <dgm:t>
        <a:bodyPr/>
        <a:lstStyle/>
        <a:p>
          <a:pPr rtl="0"/>
          <a:r>
            <a:rPr lang="hu-HU" dirty="0" smtClean="0"/>
            <a:t>Minden szabály megmaradjon</a:t>
          </a:r>
          <a:endParaRPr lang="hu-HU" dirty="0"/>
        </a:p>
      </dgm:t>
    </dgm:pt>
    <dgm:pt modelId="{45812BF6-9767-4759-A15B-8E9C9C9EEE42}" type="parTrans" cxnId="{43858C31-C468-444C-BD99-025AC8FC6BB3}">
      <dgm:prSet/>
      <dgm:spPr/>
      <dgm:t>
        <a:bodyPr/>
        <a:lstStyle/>
        <a:p>
          <a:endParaRPr lang="hu-HU"/>
        </a:p>
      </dgm:t>
    </dgm:pt>
    <dgm:pt modelId="{107975DD-84FF-4E7A-A87D-B3C85993E6BC}" type="sibTrans" cxnId="{43858C31-C468-444C-BD99-025AC8FC6BB3}">
      <dgm:prSet/>
      <dgm:spPr/>
      <dgm:t>
        <a:bodyPr/>
        <a:lstStyle/>
        <a:p>
          <a:endParaRPr lang="hu-HU"/>
        </a:p>
      </dgm:t>
    </dgm:pt>
    <dgm:pt modelId="{8CEE5C18-57BF-4ED1-8E76-F7157B4397C0}">
      <dgm:prSet/>
      <dgm:spPr/>
      <dgm:t>
        <a:bodyPr/>
        <a:lstStyle/>
        <a:p>
          <a:pPr rtl="0"/>
          <a:r>
            <a:rPr lang="hu-HU" dirty="0" smtClean="0"/>
            <a:t>Ne legyen </a:t>
          </a:r>
          <a:r>
            <a:rPr lang="hu-HU" dirty="0" err="1" smtClean="0"/>
            <a:t>duplikáció</a:t>
          </a:r>
          <a:endParaRPr lang="hu-HU" dirty="0"/>
        </a:p>
      </dgm:t>
    </dgm:pt>
    <dgm:pt modelId="{63E802C1-1045-4D73-A92D-8ED6FE29BE38}" type="parTrans" cxnId="{B5B261BB-D522-47E8-AD2B-9B20E61CB623}">
      <dgm:prSet/>
      <dgm:spPr/>
      <dgm:t>
        <a:bodyPr/>
        <a:lstStyle/>
        <a:p>
          <a:endParaRPr lang="hu-HU"/>
        </a:p>
      </dgm:t>
    </dgm:pt>
    <dgm:pt modelId="{B37438D9-212D-4069-AC01-23BB199B1263}" type="sibTrans" cxnId="{B5B261BB-D522-47E8-AD2B-9B20E61CB623}">
      <dgm:prSet/>
      <dgm:spPr/>
      <dgm:t>
        <a:bodyPr/>
        <a:lstStyle/>
        <a:p>
          <a:endParaRPr lang="hu-HU"/>
        </a:p>
      </dgm:t>
    </dgm:pt>
    <dgm:pt modelId="{6497E779-D350-4254-87CA-11B6D1CF1D4B}">
      <dgm:prSet/>
      <dgm:spPr/>
      <dgm:t>
        <a:bodyPr/>
        <a:lstStyle/>
        <a:p>
          <a:pPr rtl="0"/>
          <a:r>
            <a:rPr lang="hu-HU" dirty="0" smtClean="0"/>
            <a:t>Egy logikai egységet alkossanak a szabályok</a:t>
          </a:r>
          <a:endParaRPr lang="hu-HU" dirty="0"/>
        </a:p>
      </dgm:t>
    </dgm:pt>
    <dgm:pt modelId="{619CD5AC-30C5-4EB2-B81D-2F364E84C367}" type="parTrans" cxnId="{4E7E7D3A-70B6-4F8E-9666-DF647C84959D}">
      <dgm:prSet/>
      <dgm:spPr/>
      <dgm:t>
        <a:bodyPr/>
        <a:lstStyle/>
        <a:p>
          <a:endParaRPr lang="hu-HU"/>
        </a:p>
      </dgm:t>
    </dgm:pt>
    <dgm:pt modelId="{625BD3ED-4F79-4BD2-840E-D9EE9B8C1196}" type="sibTrans" cxnId="{4E7E7D3A-70B6-4F8E-9666-DF647C84959D}">
      <dgm:prSet/>
      <dgm:spPr/>
      <dgm:t>
        <a:bodyPr/>
        <a:lstStyle/>
        <a:p>
          <a:endParaRPr lang="hu-HU"/>
        </a:p>
      </dgm:t>
    </dgm:pt>
    <dgm:pt modelId="{2D067938-02AA-4723-B8B7-F7C5CF89E524}">
      <dgm:prSet/>
      <dgm:spPr/>
      <dgm:t>
        <a:bodyPr/>
        <a:lstStyle/>
        <a:p>
          <a:pPr rtl="0"/>
          <a:r>
            <a:rPr lang="hu-HU" dirty="0" smtClean="0"/>
            <a:t>Kifejezés használat egységesítés</a:t>
          </a:r>
          <a:endParaRPr lang="hu-HU" dirty="0"/>
        </a:p>
      </dgm:t>
    </dgm:pt>
    <dgm:pt modelId="{4A9D052C-1BAB-4BC2-B7A1-BCAC40753470}" type="parTrans" cxnId="{E87D97B6-7B3D-4A3D-BB94-DE4C44094032}">
      <dgm:prSet/>
      <dgm:spPr/>
      <dgm:t>
        <a:bodyPr/>
        <a:lstStyle/>
        <a:p>
          <a:endParaRPr lang="hu-HU"/>
        </a:p>
      </dgm:t>
    </dgm:pt>
    <dgm:pt modelId="{B0257D7E-D579-4CA8-B13E-E4A3E5EDF2BA}" type="sibTrans" cxnId="{E87D97B6-7B3D-4A3D-BB94-DE4C44094032}">
      <dgm:prSet/>
      <dgm:spPr/>
      <dgm:t>
        <a:bodyPr/>
        <a:lstStyle/>
        <a:p>
          <a:endParaRPr lang="hu-HU"/>
        </a:p>
      </dgm:t>
    </dgm:pt>
    <dgm:pt modelId="{5D2F821C-9BF9-4250-A1CA-FE430F41EB71}">
      <dgm:prSet/>
      <dgm:spPr/>
      <dgm:t>
        <a:bodyPr/>
        <a:lstStyle/>
        <a:p>
          <a:pPr rtl="0"/>
          <a:r>
            <a:rPr lang="hu-HU" dirty="0" smtClean="0"/>
            <a:t>Folyamatosan fejlődő szabályozás</a:t>
          </a:r>
          <a:endParaRPr lang="hu-HU" dirty="0"/>
        </a:p>
      </dgm:t>
    </dgm:pt>
    <dgm:pt modelId="{2DD58A36-4DDF-4938-810B-8E85711145A6}" type="parTrans" cxnId="{88404E39-BD79-4A22-9C09-647790B7C1E8}">
      <dgm:prSet/>
      <dgm:spPr/>
      <dgm:t>
        <a:bodyPr/>
        <a:lstStyle/>
        <a:p>
          <a:endParaRPr lang="hu-HU"/>
        </a:p>
      </dgm:t>
    </dgm:pt>
    <dgm:pt modelId="{2BFC8BDF-1DE7-4F82-9645-40E70DC4E02C}" type="sibTrans" cxnId="{88404E39-BD79-4A22-9C09-647790B7C1E8}">
      <dgm:prSet/>
      <dgm:spPr/>
      <dgm:t>
        <a:bodyPr/>
        <a:lstStyle/>
        <a:p>
          <a:endParaRPr lang="hu-HU"/>
        </a:p>
      </dgm:t>
    </dgm:pt>
    <dgm:pt modelId="{9A4D519D-1E70-413F-8E29-10B1510F7304}">
      <dgm:prSet/>
      <dgm:spPr/>
      <dgm:t>
        <a:bodyPr/>
        <a:lstStyle/>
        <a:p>
          <a:pPr rtl="0"/>
          <a:r>
            <a:rPr lang="hu-HU" dirty="0" smtClean="0"/>
            <a:t>(pl. felhasználói blokk, alapblokk kifejezések)</a:t>
          </a:r>
          <a:endParaRPr lang="hu-HU" dirty="0"/>
        </a:p>
      </dgm:t>
    </dgm:pt>
    <dgm:pt modelId="{BD56E02C-7383-4FF7-87F5-9A40441D5269}" type="parTrans" cxnId="{BC7E5D24-9E09-4CAB-829A-E4D906BE8C4A}">
      <dgm:prSet/>
      <dgm:spPr/>
      <dgm:t>
        <a:bodyPr/>
        <a:lstStyle/>
        <a:p>
          <a:endParaRPr lang="hu-HU"/>
        </a:p>
      </dgm:t>
    </dgm:pt>
    <dgm:pt modelId="{02B7300F-CFC9-4426-8496-104783704F3E}" type="sibTrans" cxnId="{BC7E5D24-9E09-4CAB-829A-E4D906BE8C4A}">
      <dgm:prSet/>
      <dgm:spPr/>
      <dgm:t>
        <a:bodyPr/>
        <a:lstStyle/>
        <a:p>
          <a:endParaRPr lang="hu-HU"/>
        </a:p>
      </dgm:t>
    </dgm:pt>
    <dgm:pt modelId="{2A5CDE3B-71FE-4F06-9E0B-587B2ECFAB55}" type="pres">
      <dgm:prSet presAssocID="{1CA1FBB5-6628-4EB0-9267-AA63B72C29B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FB63E0BB-058E-45DA-8A4A-A369FF8F1A10}" type="pres">
      <dgm:prSet presAssocID="{3782AA02-46A7-44CA-8F00-F2CB670DF11B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5D4AE1B-46D7-43D1-A752-001A0446AC3E}" type="pres">
      <dgm:prSet presAssocID="{107975DD-84FF-4E7A-A87D-B3C85993E6BC}" presName="spacer" presStyleCnt="0"/>
      <dgm:spPr/>
    </dgm:pt>
    <dgm:pt modelId="{2A2E5A7C-21B1-4A19-A876-C6E345EA54A5}" type="pres">
      <dgm:prSet presAssocID="{8CEE5C18-57BF-4ED1-8E76-F7157B4397C0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BDE2383-5912-4404-8CA5-165B9F150828}" type="pres">
      <dgm:prSet presAssocID="{B37438D9-212D-4069-AC01-23BB199B1263}" presName="spacer" presStyleCnt="0"/>
      <dgm:spPr/>
    </dgm:pt>
    <dgm:pt modelId="{25ABC62E-3C1A-40A8-931D-70030CC02F05}" type="pres">
      <dgm:prSet presAssocID="{6497E779-D350-4254-87CA-11B6D1CF1D4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BAD95D-7E3A-442E-9874-A4B077C0CB79}" type="pres">
      <dgm:prSet presAssocID="{625BD3ED-4F79-4BD2-840E-D9EE9B8C1196}" presName="spacer" presStyleCnt="0"/>
      <dgm:spPr/>
    </dgm:pt>
    <dgm:pt modelId="{2E949B0D-23CC-4163-B33D-C89AFA86F372}" type="pres">
      <dgm:prSet presAssocID="{2D067938-02AA-4723-B8B7-F7C5CF89E52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7EADF5D-C733-47A6-81EC-B3D801ECB41F}" type="pres">
      <dgm:prSet presAssocID="{B0257D7E-D579-4CA8-B13E-E4A3E5EDF2BA}" presName="spacer" presStyleCnt="0"/>
      <dgm:spPr/>
    </dgm:pt>
    <dgm:pt modelId="{7D305E48-7C8D-4694-998B-C74ECEE82295}" type="pres">
      <dgm:prSet presAssocID="{5D2F821C-9BF9-4250-A1CA-FE430F41EB7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351B68B-0867-419B-BE3C-68788AC3B731}" type="pres">
      <dgm:prSet presAssocID="{5D2F821C-9BF9-4250-A1CA-FE430F41EB7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3858C31-C468-444C-BD99-025AC8FC6BB3}" srcId="{1CA1FBB5-6628-4EB0-9267-AA63B72C29BA}" destId="{3782AA02-46A7-44CA-8F00-F2CB670DF11B}" srcOrd="0" destOrd="0" parTransId="{45812BF6-9767-4759-A15B-8E9C9C9EEE42}" sibTransId="{107975DD-84FF-4E7A-A87D-B3C85993E6BC}"/>
    <dgm:cxn modelId="{FFB0BD63-DD79-4F27-BDEE-4A08B00CA8B5}" type="presOf" srcId="{3782AA02-46A7-44CA-8F00-F2CB670DF11B}" destId="{FB63E0BB-058E-45DA-8A4A-A369FF8F1A10}" srcOrd="0" destOrd="0" presId="urn:microsoft.com/office/officeart/2005/8/layout/vList2"/>
    <dgm:cxn modelId="{A28E311A-D923-4F61-9AC3-62FA18E8DA47}" type="presOf" srcId="{8CEE5C18-57BF-4ED1-8E76-F7157B4397C0}" destId="{2A2E5A7C-21B1-4A19-A876-C6E345EA54A5}" srcOrd="0" destOrd="0" presId="urn:microsoft.com/office/officeart/2005/8/layout/vList2"/>
    <dgm:cxn modelId="{C58A3E89-FF77-4A0C-ACCD-B29796A80E8F}" type="presOf" srcId="{6497E779-D350-4254-87CA-11B6D1CF1D4B}" destId="{25ABC62E-3C1A-40A8-931D-70030CC02F05}" srcOrd="0" destOrd="0" presId="urn:microsoft.com/office/officeart/2005/8/layout/vList2"/>
    <dgm:cxn modelId="{88404E39-BD79-4A22-9C09-647790B7C1E8}" srcId="{1CA1FBB5-6628-4EB0-9267-AA63B72C29BA}" destId="{5D2F821C-9BF9-4250-A1CA-FE430F41EB71}" srcOrd="4" destOrd="0" parTransId="{2DD58A36-4DDF-4938-810B-8E85711145A6}" sibTransId="{2BFC8BDF-1DE7-4F82-9645-40E70DC4E02C}"/>
    <dgm:cxn modelId="{B507A219-2CCB-4ECE-B62A-281C7D60610B}" type="presOf" srcId="{9A4D519D-1E70-413F-8E29-10B1510F7304}" destId="{6351B68B-0867-419B-BE3C-68788AC3B731}" srcOrd="0" destOrd="0" presId="urn:microsoft.com/office/officeart/2005/8/layout/vList2"/>
    <dgm:cxn modelId="{8D2FE45A-8DE4-4625-8BB6-15316ABAB4FC}" type="presOf" srcId="{5D2F821C-9BF9-4250-A1CA-FE430F41EB71}" destId="{7D305E48-7C8D-4694-998B-C74ECEE82295}" srcOrd="0" destOrd="0" presId="urn:microsoft.com/office/officeart/2005/8/layout/vList2"/>
    <dgm:cxn modelId="{CF2365B3-B760-4D00-8FA2-EE150F6AF636}" type="presOf" srcId="{2D067938-02AA-4723-B8B7-F7C5CF89E524}" destId="{2E949B0D-23CC-4163-B33D-C89AFA86F372}" srcOrd="0" destOrd="0" presId="urn:microsoft.com/office/officeart/2005/8/layout/vList2"/>
    <dgm:cxn modelId="{4E7E7D3A-70B6-4F8E-9666-DF647C84959D}" srcId="{1CA1FBB5-6628-4EB0-9267-AA63B72C29BA}" destId="{6497E779-D350-4254-87CA-11B6D1CF1D4B}" srcOrd="2" destOrd="0" parTransId="{619CD5AC-30C5-4EB2-B81D-2F364E84C367}" sibTransId="{625BD3ED-4F79-4BD2-840E-D9EE9B8C1196}"/>
    <dgm:cxn modelId="{B5FB66DF-3395-4513-BFED-3592179B6FEE}" type="presOf" srcId="{1CA1FBB5-6628-4EB0-9267-AA63B72C29BA}" destId="{2A5CDE3B-71FE-4F06-9E0B-587B2ECFAB55}" srcOrd="0" destOrd="0" presId="urn:microsoft.com/office/officeart/2005/8/layout/vList2"/>
    <dgm:cxn modelId="{BC7E5D24-9E09-4CAB-829A-E4D906BE8C4A}" srcId="{5D2F821C-9BF9-4250-A1CA-FE430F41EB71}" destId="{9A4D519D-1E70-413F-8E29-10B1510F7304}" srcOrd="0" destOrd="0" parTransId="{BD56E02C-7383-4FF7-87F5-9A40441D5269}" sibTransId="{02B7300F-CFC9-4426-8496-104783704F3E}"/>
    <dgm:cxn modelId="{E87D97B6-7B3D-4A3D-BB94-DE4C44094032}" srcId="{1CA1FBB5-6628-4EB0-9267-AA63B72C29BA}" destId="{2D067938-02AA-4723-B8B7-F7C5CF89E524}" srcOrd="3" destOrd="0" parTransId="{4A9D052C-1BAB-4BC2-B7A1-BCAC40753470}" sibTransId="{B0257D7E-D579-4CA8-B13E-E4A3E5EDF2BA}"/>
    <dgm:cxn modelId="{B5B261BB-D522-47E8-AD2B-9B20E61CB623}" srcId="{1CA1FBB5-6628-4EB0-9267-AA63B72C29BA}" destId="{8CEE5C18-57BF-4ED1-8E76-F7157B4397C0}" srcOrd="1" destOrd="0" parTransId="{63E802C1-1045-4D73-A92D-8ED6FE29BE38}" sibTransId="{B37438D9-212D-4069-AC01-23BB199B1263}"/>
    <dgm:cxn modelId="{B1A95C6F-2D9A-4D04-A827-DC1FED4A4BD6}" type="presParOf" srcId="{2A5CDE3B-71FE-4F06-9E0B-587B2ECFAB55}" destId="{FB63E0BB-058E-45DA-8A4A-A369FF8F1A10}" srcOrd="0" destOrd="0" presId="urn:microsoft.com/office/officeart/2005/8/layout/vList2"/>
    <dgm:cxn modelId="{799E1DAF-7407-4D0B-8C18-8CDECC1F24F6}" type="presParOf" srcId="{2A5CDE3B-71FE-4F06-9E0B-587B2ECFAB55}" destId="{C5D4AE1B-46D7-43D1-A752-001A0446AC3E}" srcOrd="1" destOrd="0" presId="urn:microsoft.com/office/officeart/2005/8/layout/vList2"/>
    <dgm:cxn modelId="{E99156A4-B66C-41B3-AD8A-9782502A75DD}" type="presParOf" srcId="{2A5CDE3B-71FE-4F06-9E0B-587B2ECFAB55}" destId="{2A2E5A7C-21B1-4A19-A876-C6E345EA54A5}" srcOrd="2" destOrd="0" presId="urn:microsoft.com/office/officeart/2005/8/layout/vList2"/>
    <dgm:cxn modelId="{B9BF9652-326D-4059-9861-10F61E3C4F07}" type="presParOf" srcId="{2A5CDE3B-71FE-4F06-9E0B-587B2ECFAB55}" destId="{3BDE2383-5912-4404-8CA5-165B9F150828}" srcOrd="3" destOrd="0" presId="urn:microsoft.com/office/officeart/2005/8/layout/vList2"/>
    <dgm:cxn modelId="{BC7B5EB8-5A19-43EE-A219-21DCD5303DCD}" type="presParOf" srcId="{2A5CDE3B-71FE-4F06-9E0B-587B2ECFAB55}" destId="{25ABC62E-3C1A-40A8-931D-70030CC02F05}" srcOrd="4" destOrd="0" presId="urn:microsoft.com/office/officeart/2005/8/layout/vList2"/>
    <dgm:cxn modelId="{6213ECD0-9CB6-4E9A-B4A3-F5ECC9230B80}" type="presParOf" srcId="{2A5CDE3B-71FE-4F06-9E0B-587B2ECFAB55}" destId="{8EBAD95D-7E3A-442E-9874-A4B077C0CB79}" srcOrd="5" destOrd="0" presId="urn:microsoft.com/office/officeart/2005/8/layout/vList2"/>
    <dgm:cxn modelId="{4719125A-4BEE-4834-8D59-4AA74EFA419B}" type="presParOf" srcId="{2A5CDE3B-71FE-4F06-9E0B-587B2ECFAB55}" destId="{2E949B0D-23CC-4163-B33D-C89AFA86F372}" srcOrd="6" destOrd="0" presId="urn:microsoft.com/office/officeart/2005/8/layout/vList2"/>
    <dgm:cxn modelId="{98FCB06B-56B6-4760-9864-4A88A6645D68}" type="presParOf" srcId="{2A5CDE3B-71FE-4F06-9E0B-587B2ECFAB55}" destId="{47EADF5D-C733-47A6-81EC-B3D801ECB41F}" srcOrd="7" destOrd="0" presId="urn:microsoft.com/office/officeart/2005/8/layout/vList2"/>
    <dgm:cxn modelId="{E1707179-0A7C-46C5-BA36-1A8F88F98B87}" type="presParOf" srcId="{2A5CDE3B-71FE-4F06-9E0B-587B2ECFAB55}" destId="{7D305E48-7C8D-4694-998B-C74ECEE82295}" srcOrd="8" destOrd="0" presId="urn:microsoft.com/office/officeart/2005/8/layout/vList2"/>
    <dgm:cxn modelId="{58C5C3BF-F5FB-4F70-AE49-7D8ACB458220}" type="presParOf" srcId="{2A5CDE3B-71FE-4F06-9E0B-587B2ECFAB55}" destId="{6351B68B-0867-419B-BE3C-68788AC3B731}" srcOrd="9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AA410E-AED0-4D81-A2CB-F8966E0AC7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4E6E219-B742-495A-9288-F0423C4C6FD5}">
      <dgm:prSet/>
      <dgm:spPr/>
      <dgm:t>
        <a:bodyPr/>
        <a:lstStyle/>
        <a:p>
          <a:pPr rtl="0"/>
          <a:r>
            <a:rPr lang="hu-HU" dirty="0" smtClean="0"/>
            <a:t>Rengeteg szakkifejezés, rövidítés</a:t>
          </a:r>
          <a:endParaRPr lang="hu-HU" dirty="0"/>
        </a:p>
      </dgm:t>
    </dgm:pt>
    <dgm:pt modelId="{96E1249C-6C7D-42EC-A106-86F316EDE42A}" type="parTrans" cxnId="{0BA9ACBC-9EFC-4488-9608-28CFA45962C0}">
      <dgm:prSet/>
      <dgm:spPr/>
      <dgm:t>
        <a:bodyPr/>
        <a:lstStyle/>
        <a:p>
          <a:endParaRPr lang="hu-HU"/>
        </a:p>
      </dgm:t>
    </dgm:pt>
    <dgm:pt modelId="{071DBB0A-231A-40AE-AC44-8EC1947F5868}" type="sibTrans" cxnId="{0BA9ACBC-9EFC-4488-9608-28CFA45962C0}">
      <dgm:prSet/>
      <dgm:spPr/>
      <dgm:t>
        <a:bodyPr/>
        <a:lstStyle/>
        <a:p>
          <a:endParaRPr lang="hu-HU"/>
        </a:p>
      </dgm:t>
    </dgm:pt>
    <dgm:pt modelId="{6871CE97-1DD6-41AF-A26D-E165B36F9A9A}">
      <dgm:prSet/>
      <dgm:spPr/>
      <dgm:t>
        <a:bodyPr/>
        <a:lstStyle/>
        <a:p>
          <a:pPr rtl="0"/>
          <a:r>
            <a:rPr lang="hu-HU" dirty="0" smtClean="0"/>
            <a:t>Definíciók</a:t>
          </a:r>
          <a:endParaRPr lang="hu-HU" dirty="0"/>
        </a:p>
      </dgm:t>
    </dgm:pt>
    <dgm:pt modelId="{97961B1C-4A4C-4DB8-8B22-B54C05A3D555}" type="parTrans" cxnId="{791E59FF-7701-4B32-B98A-F9164A90B010}">
      <dgm:prSet/>
      <dgm:spPr/>
      <dgm:t>
        <a:bodyPr/>
        <a:lstStyle/>
        <a:p>
          <a:endParaRPr lang="hu-HU"/>
        </a:p>
      </dgm:t>
    </dgm:pt>
    <dgm:pt modelId="{C6312280-AD79-458B-8ED3-A9226DFFD247}" type="sibTrans" cxnId="{791E59FF-7701-4B32-B98A-F9164A90B010}">
      <dgm:prSet/>
      <dgm:spPr/>
      <dgm:t>
        <a:bodyPr/>
        <a:lstStyle/>
        <a:p>
          <a:endParaRPr lang="hu-HU"/>
        </a:p>
      </dgm:t>
    </dgm:pt>
    <dgm:pt modelId="{D49B844D-1EA1-4C69-B9B2-19FB74197A1F}">
      <dgm:prSet/>
      <dgm:spPr/>
      <dgm:t>
        <a:bodyPr/>
        <a:lstStyle/>
        <a:p>
          <a:pPr rtl="0"/>
          <a:r>
            <a:rPr lang="hu-HU" dirty="0" smtClean="0"/>
            <a:t>Mellékletek</a:t>
          </a:r>
          <a:endParaRPr lang="hu-HU" dirty="0"/>
        </a:p>
      </dgm:t>
    </dgm:pt>
    <dgm:pt modelId="{786B0E3E-79C7-47D8-B12C-22E26E9494F9}" type="parTrans" cxnId="{1A8ED5CF-3FB5-47E7-92FD-B8A391F9C706}">
      <dgm:prSet/>
      <dgm:spPr/>
      <dgm:t>
        <a:bodyPr/>
        <a:lstStyle/>
        <a:p>
          <a:endParaRPr lang="hu-HU"/>
        </a:p>
      </dgm:t>
    </dgm:pt>
    <dgm:pt modelId="{2C4DCC5D-62E2-4B33-81DC-AC53493AE61C}" type="sibTrans" cxnId="{1A8ED5CF-3FB5-47E7-92FD-B8A391F9C706}">
      <dgm:prSet/>
      <dgm:spPr/>
      <dgm:t>
        <a:bodyPr/>
        <a:lstStyle/>
        <a:p>
          <a:endParaRPr lang="hu-HU"/>
        </a:p>
      </dgm:t>
    </dgm:pt>
    <dgm:pt modelId="{70B8E640-0447-4382-8FF3-A66F74DC0DCA}">
      <dgm:prSet/>
      <dgm:spPr/>
      <dgm:t>
        <a:bodyPr/>
        <a:lstStyle/>
        <a:p>
          <a:pPr rtl="0"/>
          <a:r>
            <a:rPr lang="hu-HU" dirty="0" smtClean="0"/>
            <a:t>Nem kötelező szabványok</a:t>
          </a:r>
          <a:endParaRPr lang="hu-HU" dirty="0"/>
        </a:p>
      </dgm:t>
    </dgm:pt>
    <dgm:pt modelId="{890F2D6C-8946-4ED5-9EBE-9258320D6B62}" type="parTrans" cxnId="{4B676C32-566D-4544-9E80-59A200649F94}">
      <dgm:prSet/>
      <dgm:spPr/>
      <dgm:t>
        <a:bodyPr/>
        <a:lstStyle/>
        <a:p>
          <a:endParaRPr lang="hu-HU"/>
        </a:p>
      </dgm:t>
    </dgm:pt>
    <dgm:pt modelId="{EE284DF5-A2D9-4F3E-A07A-90C5805E9EF3}" type="sibTrans" cxnId="{4B676C32-566D-4544-9E80-59A200649F94}">
      <dgm:prSet/>
      <dgm:spPr/>
      <dgm:t>
        <a:bodyPr/>
        <a:lstStyle/>
        <a:p>
          <a:endParaRPr lang="hu-HU"/>
        </a:p>
      </dgm:t>
    </dgm:pt>
    <dgm:pt modelId="{3EF7D714-3F64-4734-AEC7-CF8F67D27E5F}">
      <dgm:prSet/>
      <dgm:spPr/>
      <dgm:t>
        <a:bodyPr/>
        <a:lstStyle/>
        <a:p>
          <a:pPr rtl="0"/>
          <a:r>
            <a:rPr lang="hu-HU" dirty="0" smtClean="0"/>
            <a:t>sok, </a:t>
          </a:r>
          <a:endParaRPr lang="hu-HU" dirty="0"/>
        </a:p>
      </dgm:t>
    </dgm:pt>
    <dgm:pt modelId="{2B432342-85FD-4540-8713-6D9FE3C2182E}" type="parTrans" cxnId="{E3BB9938-609B-4619-B536-FB1565C9BE8B}">
      <dgm:prSet/>
      <dgm:spPr/>
      <dgm:t>
        <a:bodyPr/>
        <a:lstStyle/>
        <a:p>
          <a:endParaRPr lang="hu-HU"/>
        </a:p>
      </dgm:t>
    </dgm:pt>
    <dgm:pt modelId="{B7A4EE38-269B-44F5-AD3E-5FE3C0A5EA9E}" type="sibTrans" cxnId="{E3BB9938-609B-4619-B536-FB1565C9BE8B}">
      <dgm:prSet/>
      <dgm:spPr/>
      <dgm:t>
        <a:bodyPr/>
        <a:lstStyle/>
        <a:p>
          <a:endParaRPr lang="hu-HU"/>
        </a:p>
      </dgm:t>
    </dgm:pt>
    <dgm:pt modelId="{F1A12A67-E669-42E0-ACF3-ADF982F8A7D1}">
      <dgm:prSet/>
      <dgm:spPr/>
      <dgm:t>
        <a:bodyPr/>
        <a:lstStyle/>
        <a:p>
          <a:pPr rtl="0"/>
          <a:r>
            <a:rPr lang="hu-HU" smtClean="0"/>
            <a:t>  </a:t>
          </a:r>
          <a:r>
            <a:rPr lang="hu-HU" dirty="0" smtClean="0"/>
            <a:t>rendelkező rész, bevezető gondolatok és táblázatok logikai egysége átfedések nélkül megmaradjon</a:t>
          </a:r>
          <a:endParaRPr lang="hu-HU" dirty="0"/>
        </a:p>
      </dgm:t>
    </dgm:pt>
    <dgm:pt modelId="{F6DBD01D-B9FA-4E7D-AF5B-510233304137}" type="parTrans" cxnId="{97108266-0F36-4542-BC58-5A76F6937A96}">
      <dgm:prSet/>
      <dgm:spPr/>
      <dgm:t>
        <a:bodyPr/>
        <a:lstStyle/>
        <a:p>
          <a:endParaRPr lang="hu-HU"/>
        </a:p>
      </dgm:t>
    </dgm:pt>
    <dgm:pt modelId="{D978501C-DDB0-4A46-A065-AB44CF74E235}" type="sibTrans" cxnId="{97108266-0F36-4542-BC58-5A76F6937A96}">
      <dgm:prSet/>
      <dgm:spPr/>
      <dgm:t>
        <a:bodyPr/>
        <a:lstStyle/>
        <a:p>
          <a:endParaRPr lang="hu-HU"/>
        </a:p>
      </dgm:t>
    </dgm:pt>
    <dgm:pt modelId="{758FF3B0-6189-4413-A66E-F91142C9E189}">
      <dgm:prSet/>
      <dgm:spPr/>
      <dgm:t>
        <a:bodyPr/>
        <a:lstStyle/>
        <a:p>
          <a:pPr rtl="0"/>
          <a:r>
            <a:rPr lang="hu-HU" dirty="0" smtClean="0"/>
            <a:t>idegen nyelvű eredet</a:t>
          </a:r>
          <a:endParaRPr lang="hu-HU" dirty="0"/>
        </a:p>
      </dgm:t>
    </dgm:pt>
    <dgm:pt modelId="{D96DC12F-D4B7-4534-8A74-3ED8773F1521}" type="parTrans" cxnId="{A561D255-7141-48DF-931B-0F4628118504}">
      <dgm:prSet/>
      <dgm:spPr/>
      <dgm:t>
        <a:bodyPr/>
        <a:lstStyle/>
        <a:p>
          <a:endParaRPr lang="hu-HU"/>
        </a:p>
      </dgm:t>
    </dgm:pt>
    <dgm:pt modelId="{2723A8F2-E2E1-4D42-94D1-5FD011B0D121}" type="sibTrans" cxnId="{A561D255-7141-48DF-931B-0F4628118504}">
      <dgm:prSet/>
      <dgm:spPr/>
      <dgm:t>
        <a:bodyPr/>
        <a:lstStyle/>
        <a:p>
          <a:endParaRPr lang="hu-HU"/>
        </a:p>
      </dgm:t>
    </dgm:pt>
    <dgm:pt modelId="{6BBDA8AC-81F3-49DC-9442-5F32B35B6151}">
      <dgm:prSet/>
      <dgm:spPr/>
      <dgm:t>
        <a:bodyPr/>
        <a:lstStyle/>
        <a:p>
          <a:pPr rtl="0"/>
          <a:r>
            <a:rPr lang="hu-HU" dirty="0" smtClean="0"/>
            <a:t>az legyen benne, ami előfordul a rendelet szövegében,</a:t>
          </a:r>
          <a:endParaRPr lang="hu-HU" dirty="0"/>
        </a:p>
      </dgm:t>
    </dgm:pt>
    <dgm:pt modelId="{E8A2B9EE-C080-4A46-9DBE-695C09F87A1B}" type="parTrans" cxnId="{C2500B10-7A48-49BE-BB7D-DAF5404F8E95}">
      <dgm:prSet/>
      <dgm:spPr/>
      <dgm:t>
        <a:bodyPr/>
        <a:lstStyle/>
        <a:p>
          <a:endParaRPr lang="hu-HU"/>
        </a:p>
      </dgm:t>
    </dgm:pt>
    <dgm:pt modelId="{4F42DE29-2B67-4C51-A813-AF8E7A2FBF6D}" type="sibTrans" cxnId="{C2500B10-7A48-49BE-BB7D-DAF5404F8E95}">
      <dgm:prSet/>
      <dgm:spPr/>
      <dgm:t>
        <a:bodyPr/>
        <a:lstStyle/>
        <a:p>
          <a:endParaRPr lang="hu-HU"/>
        </a:p>
      </dgm:t>
    </dgm:pt>
    <dgm:pt modelId="{BCF821B2-7885-4FF9-AC2D-B230F71978FC}">
      <dgm:prSet/>
      <dgm:spPr/>
      <dgm:t>
        <a:bodyPr/>
        <a:lstStyle/>
        <a:p>
          <a:pPr rtl="0"/>
          <a:r>
            <a:rPr lang="hu-HU" dirty="0" smtClean="0"/>
            <a:t> ütközés van a források között, rossz fordítás került hivatalosan kihirdetésre</a:t>
          </a:r>
          <a:endParaRPr lang="hu-HU" dirty="0"/>
        </a:p>
      </dgm:t>
    </dgm:pt>
    <dgm:pt modelId="{27BE889A-9CD0-4293-98FF-67C324C23107}" type="parTrans" cxnId="{35162225-ADBB-428C-BD9F-E294C9D2B044}">
      <dgm:prSet/>
      <dgm:spPr/>
      <dgm:t>
        <a:bodyPr/>
        <a:lstStyle/>
        <a:p>
          <a:endParaRPr lang="hu-HU"/>
        </a:p>
      </dgm:t>
    </dgm:pt>
    <dgm:pt modelId="{C7A1CEF9-4960-4606-B64B-23F805ABCD9C}" type="sibTrans" cxnId="{35162225-ADBB-428C-BD9F-E294C9D2B044}">
      <dgm:prSet/>
      <dgm:spPr/>
      <dgm:t>
        <a:bodyPr/>
        <a:lstStyle/>
        <a:p>
          <a:endParaRPr lang="hu-HU"/>
        </a:p>
      </dgm:t>
    </dgm:pt>
    <dgm:pt modelId="{389B1818-806D-4BE3-AE8D-BC072A2D16A7}" type="pres">
      <dgm:prSet presAssocID="{84AA410E-AED0-4D81-A2CB-F8966E0AC7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97895CE-A4FB-4E53-9118-52E91561E1F6}" type="pres">
      <dgm:prSet presAssocID="{54E6E219-B742-495A-9288-F0423C4C6FD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49595A5-4A94-41DA-8C75-8E37EE8A4B71}" type="pres">
      <dgm:prSet presAssocID="{54E6E219-B742-495A-9288-F0423C4C6FD5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47130B2-9F24-447C-98CF-5763C4871E7E}" type="pres">
      <dgm:prSet presAssocID="{6871CE97-1DD6-41AF-A26D-E165B36F9A9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1B21930-3F01-4DBE-8F6D-B8223CAFEF0E}" type="pres">
      <dgm:prSet presAssocID="{6871CE97-1DD6-41AF-A26D-E165B36F9A9A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E38AC03-94A6-44A2-A702-3C23BCC33148}" type="pres">
      <dgm:prSet presAssocID="{D49B844D-1EA1-4C69-B9B2-19FB74197A1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E0F2D5C-D515-45B4-9119-6B24A42828AF}" type="pres">
      <dgm:prSet presAssocID="{D49B844D-1EA1-4C69-B9B2-19FB74197A1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7E148A-388C-4F90-9C8E-C45B50ACE901}" type="pres">
      <dgm:prSet presAssocID="{70B8E640-0447-4382-8FF3-A66F74DC0DC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BA9ACBC-9EFC-4488-9608-28CFA45962C0}" srcId="{84AA410E-AED0-4D81-A2CB-F8966E0AC744}" destId="{54E6E219-B742-495A-9288-F0423C4C6FD5}" srcOrd="0" destOrd="0" parTransId="{96E1249C-6C7D-42EC-A106-86F316EDE42A}" sibTransId="{071DBB0A-231A-40AE-AC44-8EC1947F5868}"/>
    <dgm:cxn modelId="{CF8EB2B8-8408-433F-9E1F-5A4E2E82DF90}" type="presOf" srcId="{D49B844D-1EA1-4C69-B9B2-19FB74197A1F}" destId="{6E38AC03-94A6-44A2-A702-3C23BCC33148}" srcOrd="0" destOrd="0" presId="urn:microsoft.com/office/officeart/2005/8/layout/vList2"/>
    <dgm:cxn modelId="{13DE5258-B974-4B03-9935-13A0F91D663A}" type="presOf" srcId="{6871CE97-1DD6-41AF-A26D-E165B36F9A9A}" destId="{247130B2-9F24-447C-98CF-5763C4871E7E}" srcOrd="0" destOrd="0" presId="urn:microsoft.com/office/officeart/2005/8/layout/vList2"/>
    <dgm:cxn modelId="{4B676C32-566D-4544-9E80-59A200649F94}" srcId="{84AA410E-AED0-4D81-A2CB-F8966E0AC744}" destId="{70B8E640-0447-4382-8FF3-A66F74DC0DCA}" srcOrd="3" destOrd="0" parTransId="{890F2D6C-8946-4ED5-9EBE-9258320D6B62}" sibTransId="{EE284DF5-A2D9-4F3E-A07A-90C5805E9EF3}"/>
    <dgm:cxn modelId="{3B1A3C7D-2158-4D2E-9FB1-ABD6E6C14944}" type="presOf" srcId="{3EF7D714-3F64-4734-AEC7-CF8F67D27E5F}" destId="{F1B21930-3F01-4DBE-8F6D-B8223CAFEF0E}" srcOrd="0" destOrd="0" presId="urn:microsoft.com/office/officeart/2005/8/layout/vList2"/>
    <dgm:cxn modelId="{97108266-0F36-4542-BC58-5A76F6937A96}" srcId="{D49B844D-1EA1-4C69-B9B2-19FB74197A1F}" destId="{F1A12A67-E669-42E0-ACF3-ADF982F8A7D1}" srcOrd="0" destOrd="0" parTransId="{F6DBD01D-B9FA-4E7D-AF5B-510233304137}" sibTransId="{D978501C-DDB0-4A46-A065-AB44CF74E235}"/>
    <dgm:cxn modelId="{A561D255-7141-48DF-931B-0F4628118504}" srcId="{54E6E219-B742-495A-9288-F0423C4C6FD5}" destId="{758FF3B0-6189-4413-A66E-F91142C9E189}" srcOrd="0" destOrd="0" parTransId="{D96DC12F-D4B7-4534-8A74-3ED8773F1521}" sibTransId="{2723A8F2-E2E1-4D42-94D1-5FD011B0D121}"/>
    <dgm:cxn modelId="{6B96C49E-E6E1-4069-99C0-F61ACA9306B0}" type="presOf" srcId="{F1A12A67-E669-42E0-ACF3-ADF982F8A7D1}" destId="{AE0F2D5C-D515-45B4-9119-6B24A42828AF}" srcOrd="0" destOrd="0" presId="urn:microsoft.com/office/officeart/2005/8/layout/vList2"/>
    <dgm:cxn modelId="{791E59FF-7701-4B32-B98A-F9164A90B010}" srcId="{84AA410E-AED0-4D81-A2CB-F8966E0AC744}" destId="{6871CE97-1DD6-41AF-A26D-E165B36F9A9A}" srcOrd="1" destOrd="0" parTransId="{97961B1C-4A4C-4DB8-8B22-B54C05A3D555}" sibTransId="{C6312280-AD79-458B-8ED3-A9226DFFD247}"/>
    <dgm:cxn modelId="{E3BB9938-609B-4619-B536-FB1565C9BE8B}" srcId="{6871CE97-1DD6-41AF-A26D-E165B36F9A9A}" destId="{3EF7D714-3F64-4734-AEC7-CF8F67D27E5F}" srcOrd="0" destOrd="0" parTransId="{2B432342-85FD-4540-8713-6D9FE3C2182E}" sibTransId="{B7A4EE38-269B-44F5-AD3E-5FE3C0A5EA9E}"/>
    <dgm:cxn modelId="{C3EF6C55-490C-4B47-B80B-EF1E2A9EAE62}" type="presOf" srcId="{54E6E219-B742-495A-9288-F0423C4C6FD5}" destId="{497895CE-A4FB-4E53-9118-52E91561E1F6}" srcOrd="0" destOrd="0" presId="urn:microsoft.com/office/officeart/2005/8/layout/vList2"/>
    <dgm:cxn modelId="{DA3953D2-25FE-4EF1-81AE-3F3E1A5E7FA5}" type="presOf" srcId="{BCF821B2-7885-4FF9-AC2D-B230F71978FC}" destId="{F1B21930-3F01-4DBE-8F6D-B8223CAFEF0E}" srcOrd="0" destOrd="2" presId="urn:microsoft.com/office/officeart/2005/8/layout/vList2"/>
    <dgm:cxn modelId="{1A8ED5CF-3FB5-47E7-92FD-B8A391F9C706}" srcId="{84AA410E-AED0-4D81-A2CB-F8966E0AC744}" destId="{D49B844D-1EA1-4C69-B9B2-19FB74197A1F}" srcOrd="2" destOrd="0" parTransId="{786B0E3E-79C7-47D8-B12C-22E26E9494F9}" sibTransId="{2C4DCC5D-62E2-4B33-81DC-AC53493AE61C}"/>
    <dgm:cxn modelId="{35162225-ADBB-428C-BD9F-E294C9D2B044}" srcId="{6871CE97-1DD6-41AF-A26D-E165B36F9A9A}" destId="{BCF821B2-7885-4FF9-AC2D-B230F71978FC}" srcOrd="2" destOrd="0" parTransId="{27BE889A-9CD0-4293-98FF-67C324C23107}" sibTransId="{C7A1CEF9-4960-4606-B64B-23F805ABCD9C}"/>
    <dgm:cxn modelId="{3B5CC228-01B8-4A4D-9F95-1438980C3D4A}" type="presOf" srcId="{758FF3B0-6189-4413-A66E-F91142C9E189}" destId="{149595A5-4A94-41DA-8C75-8E37EE8A4B71}" srcOrd="0" destOrd="0" presId="urn:microsoft.com/office/officeart/2005/8/layout/vList2"/>
    <dgm:cxn modelId="{C2500B10-7A48-49BE-BB7D-DAF5404F8E95}" srcId="{6871CE97-1DD6-41AF-A26D-E165B36F9A9A}" destId="{6BBDA8AC-81F3-49DC-9442-5F32B35B6151}" srcOrd="1" destOrd="0" parTransId="{E8A2B9EE-C080-4A46-9DBE-695C09F87A1B}" sibTransId="{4F42DE29-2B67-4C51-A813-AF8E7A2FBF6D}"/>
    <dgm:cxn modelId="{E941F3FE-AAA5-446B-8113-F391D2AA5365}" type="presOf" srcId="{70B8E640-0447-4382-8FF3-A66F74DC0DCA}" destId="{227E148A-388C-4F90-9C8E-C45B50ACE901}" srcOrd="0" destOrd="0" presId="urn:microsoft.com/office/officeart/2005/8/layout/vList2"/>
    <dgm:cxn modelId="{92CE721F-2AB2-4D82-A579-A8337B26D325}" type="presOf" srcId="{6BBDA8AC-81F3-49DC-9442-5F32B35B6151}" destId="{F1B21930-3F01-4DBE-8F6D-B8223CAFEF0E}" srcOrd="0" destOrd="1" presId="urn:microsoft.com/office/officeart/2005/8/layout/vList2"/>
    <dgm:cxn modelId="{67EA9D1F-ACD1-4A11-A1D9-61978D1E841D}" type="presOf" srcId="{84AA410E-AED0-4D81-A2CB-F8966E0AC744}" destId="{389B1818-806D-4BE3-AE8D-BC072A2D16A7}" srcOrd="0" destOrd="0" presId="urn:microsoft.com/office/officeart/2005/8/layout/vList2"/>
    <dgm:cxn modelId="{98C97FD6-CD4C-47C0-B73F-FDE8C5F11663}" type="presParOf" srcId="{389B1818-806D-4BE3-AE8D-BC072A2D16A7}" destId="{497895CE-A4FB-4E53-9118-52E91561E1F6}" srcOrd="0" destOrd="0" presId="urn:microsoft.com/office/officeart/2005/8/layout/vList2"/>
    <dgm:cxn modelId="{E6D1B718-F284-4398-863D-A3C2028FDA9C}" type="presParOf" srcId="{389B1818-806D-4BE3-AE8D-BC072A2D16A7}" destId="{149595A5-4A94-41DA-8C75-8E37EE8A4B71}" srcOrd="1" destOrd="0" presId="urn:microsoft.com/office/officeart/2005/8/layout/vList2"/>
    <dgm:cxn modelId="{65753A99-F107-4523-8AA2-28D994D1BF36}" type="presParOf" srcId="{389B1818-806D-4BE3-AE8D-BC072A2D16A7}" destId="{247130B2-9F24-447C-98CF-5763C4871E7E}" srcOrd="2" destOrd="0" presId="urn:microsoft.com/office/officeart/2005/8/layout/vList2"/>
    <dgm:cxn modelId="{7C563786-18C5-4F6B-8296-463AED4349D1}" type="presParOf" srcId="{389B1818-806D-4BE3-AE8D-BC072A2D16A7}" destId="{F1B21930-3F01-4DBE-8F6D-B8223CAFEF0E}" srcOrd="3" destOrd="0" presId="urn:microsoft.com/office/officeart/2005/8/layout/vList2"/>
    <dgm:cxn modelId="{6190EA41-3955-42D2-88E7-5F714ABD11A8}" type="presParOf" srcId="{389B1818-806D-4BE3-AE8D-BC072A2D16A7}" destId="{6E38AC03-94A6-44A2-A702-3C23BCC33148}" srcOrd="4" destOrd="0" presId="urn:microsoft.com/office/officeart/2005/8/layout/vList2"/>
    <dgm:cxn modelId="{F17EBA2C-0312-4449-BEFD-A8DC10458C30}" type="presParOf" srcId="{389B1818-806D-4BE3-AE8D-BC072A2D16A7}" destId="{AE0F2D5C-D515-45B4-9119-6B24A42828AF}" srcOrd="5" destOrd="0" presId="urn:microsoft.com/office/officeart/2005/8/layout/vList2"/>
    <dgm:cxn modelId="{14FFDBFE-10EE-42F6-AF17-334D418E1B0F}" type="presParOf" srcId="{389B1818-806D-4BE3-AE8D-BC072A2D16A7}" destId="{227E148A-388C-4F90-9C8E-C45B50ACE90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78026DA-D9B0-4389-BCE3-C197B87D030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760E109-BD5D-4CE4-BA89-10D57D469737}">
      <dgm:prSet/>
      <dgm:spPr/>
      <dgm:t>
        <a:bodyPr/>
        <a:lstStyle/>
        <a:p>
          <a:pPr rtl="0"/>
          <a:r>
            <a:rPr lang="hu-HU" dirty="0" smtClean="0"/>
            <a:t>Nemzetközi új szabályozási elemek implementációja</a:t>
          </a:r>
          <a:endParaRPr lang="hu-HU" dirty="0"/>
        </a:p>
      </dgm:t>
    </dgm:pt>
    <dgm:pt modelId="{C9CCD61A-65D3-46E2-8234-8C0CCAA407FA}" type="parTrans" cxnId="{93960C31-6F49-41C9-9234-6D26B444D92F}">
      <dgm:prSet/>
      <dgm:spPr/>
      <dgm:t>
        <a:bodyPr/>
        <a:lstStyle/>
        <a:p>
          <a:endParaRPr lang="hu-HU"/>
        </a:p>
      </dgm:t>
    </dgm:pt>
    <dgm:pt modelId="{5EFA68C7-DE23-4C29-BD8B-C7D2B28B6AAA}" type="sibTrans" cxnId="{93960C31-6F49-41C9-9234-6D26B444D92F}">
      <dgm:prSet/>
      <dgm:spPr/>
      <dgm:t>
        <a:bodyPr/>
        <a:lstStyle/>
        <a:p>
          <a:endParaRPr lang="hu-HU"/>
        </a:p>
      </dgm:t>
    </dgm:pt>
    <dgm:pt modelId="{3F9C9289-51EE-4CD8-9754-DC3F6B2C527D}">
      <dgm:prSet/>
      <dgm:spPr/>
      <dgm:t>
        <a:bodyPr/>
        <a:lstStyle/>
        <a:p>
          <a:pPr rtl="0"/>
          <a:r>
            <a:rPr lang="hu-HU" dirty="0" smtClean="0"/>
            <a:t>WRC-12</a:t>
          </a:r>
          <a:endParaRPr lang="hu-HU" dirty="0"/>
        </a:p>
      </dgm:t>
    </dgm:pt>
    <dgm:pt modelId="{E2FDAF4E-F503-4768-9CA1-2A8391DAD6DB}" type="parTrans" cxnId="{C310E67F-636C-4F23-9759-33012E816C27}">
      <dgm:prSet/>
      <dgm:spPr/>
      <dgm:t>
        <a:bodyPr/>
        <a:lstStyle/>
        <a:p>
          <a:endParaRPr lang="hu-HU"/>
        </a:p>
      </dgm:t>
    </dgm:pt>
    <dgm:pt modelId="{0BE4FB9B-1EBF-413C-93D8-C2990F4F6DDF}" type="sibTrans" cxnId="{C310E67F-636C-4F23-9759-33012E816C27}">
      <dgm:prSet/>
      <dgm:spPr/>
      <dgm:t>
        <a:bodyPr/>
        <a:lstStyle/>
        <a:p>
          <a:endParaRPr lang="hu-HU"/>
        </a:p>
      </dgm:t>
    </dgm:pt>
    <dgm:pt modelId="{CA0F5D12-6DA1-424F-9599-8006B9C6D25C}">
      <dgm:prSet/>
      <dgm:spPr/>
      <dgm:t>
        <a:bodyPr/>
        <a:lstStyle/>
        <a:p>
          <a:pPr rtl="0"/>
          <a:r>
            <a:rPr lang="hu-HU" dirty="0" smtClean="0"/>
            <a:t>2012-2014 augusztusáig született </a:t>
          </a:r>
          <a:endParaRPr lang="hu-HU" dirty="0"/>
        </a:p>
      </dgm:t>
    </dgm:pt>
    <dgm:pt modelId="{ACB8E4A9-4DA4-47BF-B91B-24DAF27D9DCC}" type="parTrans" cxnId="{26F11B7F-FDA4-45DA-A305-6478C197D7BB}">
      <dgm:prSet/>
      <dgm:spPr/>
      <dgm:t>
        <a:bodyPr/>
        <a:lstStyle/>
        <a:p>
          <a:endParaRPr lang="hu-HU"/>
        </a:p>
      </dgm:t>
    </dgm:pt>
    <dgm:pt modelId="{86844FA3-3E22-4BB8-81F6-0A0BC3E58465}" type="sibTrans" cxnId="{26F11B7F-FDA4-45DA-A305-6478C197D7BB}">
      <dgm:prSet/>
      <dgm:spPr/>
      <dgm:t>
        <a:bodyPr/>
        <a:lstStyle/>
        <a:p>
          <a:endParaRPr lang="hu-HU"/>
        </a:p>
      </dgm:t>
    </dgm:pt>
    <dgm:pt modelId="{0AD20928-A0BB-4039-8E24-9787D60B5373}">
      <dgm:prSet/>
      <dgm:spPr/>
      <dgm:t>
        <a:bodyPr/>
        <a:lstStyle/>
        <a:p>
          <a:pPr rtl="0"/>
          <a:r>
            <a:rPr lang="hu-HU" dirty="0" smtClean="0"/>
            <a:t>CEPT jogforrások</a:t>
          </a:r>
          <a:endParaRPr lang="hu-HU" dirty="0"/>
        </a:p>
      </dgm:t>
    </dgm:pt>
    <dgm:pt modelId="{749BDFD6-D5BD-4DC4-A6D2-162BE718AE60}" type="parTrans" cxnId="{D91582BA-873B-4A1D-8BFD-6CE0DA87E301}">
      <dgm:prSet/>
      <dgm:spPr/>
      <dgm:t>
        <a:bodyPr/>
        <a:lstStyle/>
        <a:p>
          <a:endParaRPr lang="hu-HU"/>
        </a:p>
      </dgm:t>
    </dgm:pt>
    <dgm:pt modelId="{55A1F843-E24D-4FEB-ADE6-764666664481}" type="sibTrans" cxnId="{D91582BA-873B-4A1D-8BFD-6CE0DA87E301}">
      <dgm:prSet/>
      <dgm:spPr/>
      <dgm:t>
        <a:bodyPr/>
        <a:lstStyle/>
        <a:p>
          <a:endParaRPr lang="hu-HU"/>
        </a:p>
      </dgm:t>
    </dgm:pt>
    <dgm:pt modelId="{A9C0B54A-6073-49D3-96C6-8D13D8E2227B}">
      <dgm:prSet/>
      <dgm:spPr/>
      <dgm:t>
        <a:bodyPr/>
        <a:lstStyle/>
        <a:p>
          <a:pPr rtl="0"/>
          <a:r>
            <a:rPr lang="hu-HU" dirty="0" smtClean="0"/>
            <a:t>EU jogszabályok</a:t>
          </a:r>
          <a:endParaRPr lang="hu-HU" dirty="0"/>
        </a:p>
      </dgm:t>
    </dgm:pt>
    <dgm:pt modelId="{9F440EAD-5547-493A-80EC-EBA3DD3CFE2E}" type="parTrans" cxnId="{7525FE6C-EDB8-4FA3-9F51-B96716241E0F}">
      <dgm:prSet/>
      <dgm:spPr/>
      <dgm:t>
        <a:bodyPr/>
        <a:lstStyle/>
        <a:p>
          <a:endParaRPr lang="hu-HU"/>
        </a:p>
      </dgm:t>
    </dgm:pt>
    <dgm:pt modelId="{4EEB1744-A2DE-44AB-BEE4-253F05D47B89}" type="sibTrans" cxnId="{7525FE6C-EDB8-4FA3-9F51-B96716241E0F}">
      <dgm:prSet/>
      <dgm:spPr/>
      <dgm:t>
        <a:bodyPr/>
        <a:lstStyle/>
        <a:p>
          <a:endParaRPr lang="hu-HU"/>
        </a:p>
      </dgm:t>
    </dgm:pt>
    <dgm:pt modelId="{D7A01EDB-AB4E-4EE0-8E04-D462CF16EBF8}">
      <dgm:prSet/>
      <dgm:spPr/>
      <dgm:t>
        <a:bodyPr/>
        <a:lstStyle/>
        <a:p>
          <a:pPr rtl="0"/>
          <a:r>
            <a:rPr lang="hu-HU" dirty="0" smtClean="0"/>
            <a:t>de 3400-3800 MHz</a:t>
          </a:r>
          <a:endParaRPr lang="hu-HU" dirty="0"/>
        </a:p>
      </dgm:t>
    </dgm:pt>
    <dgm:pt modelId="{2A3FFC61-755B-4A4D-8849-0709269A2D6F}" type="parTrans" cxnId="{29A63D17-7CAB-4DE6-98A2-D8A421F18380}">
      <dgm:prSet/>
      <dgm:spPr/>
      <dgm:t>
        <a:bodyPr/>
        <a:lstStyle/>
        <a:p>
          <a:endParaRPr lang="hu-HU"/>
        </a:p>
      </dgm:t>
    </dgm:pt>
    <dgm:pt modelId="{F1EA7E33-18D1-4776-A760-150F80020A1A}" type="sibTrans" cxnId="{29A63D17-7CAB-4DE6-98A2-D8A421F18380}">
      <dgm:prSet/>
      <dgm:spPr/>
      <dgm:t>
        <a:bodyPr/>
        <a:lstStyle/>
        <a:p>
          <a:endParaRPr lang="hu-HU"/>
        </a:p>
      </dgm:t>
    </dgm:pt>
    <dgm:pt modelId="{C7C533F6-30E9-402F-AE02-9417B269FC38}">
      <dgm:prSet/>
      <dgm:spPr/>
      <dgm:t>
        <a:bodyPr/>
        <a:lstStyle/>
        <a:p>
          <a:pPr rtl="0"/>
          <a:r>
            <a:rPr lang="hu-HU" dirty="0" smtClean="0"/>
            <a:t>Nemzeti szint</a:t>
          </a:r>
          <a:endParaRPr lang="hu-HU" dirty="0"/>
        </a:p>
      </dgm:t>
    </dgm:pt>
    <dgm:pt modelId="{529923CD-095C-471B-B4EA-D84611D77328}" type="parTrans" cxnId="{1509B497-7802-41AA-8DDA-4056AD19E09C}">
      <dgm:prSet/>
      <dgm:spPr/>
      <dgm:t>
        <a:bodyPr/>
        <a:lstStyle/>
        <a:p>
          <a:endParaRPr lang="hu-HU"/>
        </a:p>
      </dgm:t>
    </dgm:pt>
    <dgm:pt modelId="{34DA2BE7-FF96-4D69-BC22-AD36D470BF53}" type="sibTrans" cxnId="{1509B497-7802-41AA-8DDA-4056AD19E09C}">
      <dgm:prSet/>
      <dgm:spPr/>
      <dgm:t>
        <a:bodyPr/>
        <a:lstStyle/>
        <a:p>
          <a:endParaRPr lang="hu-HU"/>
        </a:p>
      </dgm:t>
    </dgm:pt>
    <dgm:pt modelId="{4FB61D33-5804-4CC2-A852-F71BC0F2990D}">
      <dgm:prSet/>
      <dgm:spPr/>
      <dgm:t>
        <a:bodyPr/>
        <a:lstStyle/>
        <a:p>
          <a:pPr rtl="0"/>
          <a:r>
            <a:rPr lang="hu-HU" dirty="0" err="1" smtClean="0"/>
            <a:t>Eht</a:t>
          </a:r>
          <a:r>
            <a:rPr lang="hu-HU" dirty="0" smtClean="0"/>
            <a:t>. módosítás</a:t>
          </a:r>
          <a:endParaRPr lang="hu-HU" dirty="0"/>
        </a:p>
      </dgm:t>
    </dgm:pt>
    <dgm:pt modelId="{5E25011D-717C-46BC-8B07-482CDB39FF9D}" type="parTrans" cxnId="{2CFD1D6E-C8D9-41F6-9149-4F8426F8B717}">
      <dgm:prSet/>
      <dgm:spPr/>
      <dgm:t>
        <a:bodyPr/>
        <a:lstStyle/>
        <a:p>
          <a:endParaRPr lang="hu-HU"/>
        </a:p>
      </dgm:t>
    </dgm:pt>
    <dgm:pt modelId="{302261F6-65A9-4F31-BA69-FAEB298967AD}" type="sibTrans" cxnId="{2CFD1D6E-C8D9-41F6-9149-4F8426F8B717}">
      <dgm:prSet/>
      <dgm:spPr/>
      <dgm:t>
        <a:bodyPr/>
        <a:lstStyle/>
        <a:p>
          <a:endParaRPr lang="hu-HU"/>
        </a:p>
      </dgm:t>
    </dgm:pt>
    <dgm:pt modelId="{D327A334-DD5A-47F7-986A-9AA64EAC160C}">
      <dgm:prSet/>
      <dgm:spPr/>
      <dgm:t>
        <a:bodyPr/>
        <a:lstStyle/>
        <a:p>
          <a:pPr rtl="0"/>
          <a:r>
            <a:rPr lang="hu-HU" dirty="0" smtClean="0"/>
            <a:t>? Nem polgári frekvenciagazdálkodással kapcsolatos </a:t>
          </a:r>
          <a:r>
            <a:rPr lang="hu-HU" dirty="0" err="1" smtClean="0"/>
            <a:t>vhr.-ek</a:t>
          </a:r>
          <a:endParaRPr lang="hu-HU" dirty="0"/>
        </a:p>
      </dgm:t>
    </dgm:pt>
    <dgm:pt modelId="{093DA754-9435-4689-90CA-50890F67FD72}" type="parTrans" cxnId="{4221FF36-AB41-4D22-B4B8-1B092B775671}">
      <dgm:prSet/>
      <dgm:spPr/>
      <dgm:t>
        <a:bodyPr/>
        <a:lstStyle/>
        <a:p>
          <a:endParaRPr lang="hu-HU"/>
        </a:p>
      </dgm:t>
    </dgm:pt>
    <dgm:pt modelId="{E9C4AC9E-0122-4FC3-BB83-920D066DC64F}" type="sibTrans" cxnId="{4221FF36-AB41-4D22-B4B8-1B092B775671}">
      <dgm:prSet/>
      <dgm:spPr/>
      <dgm:t>
        <a:bodyPr/>
        <a:lstStyle/>
        <a:p>
          <a:endParaRPr lang="hu-HU"/>
        </a:p>
      </dgm:t>
    </dgm:pt>
    <dgm:pt modelId="{EA848609-C549-4896-AD3E-A9A11538517C}">
      <dgm:prSet/>
      <dgm:spPr/>
      <dgm:t>
        <a:bodyPr/>
        <a:lstStyle/>
        <a:p>
          <a:pPr rtl="0"/>
          <a:r>
            <a:rPr lang="hu-HU" dirty="0" smtClean="0"/>
            <a:t>SRD, PMSE, UWB</a:t>
          </a:r>
          <a:endParaRPr lang="hu-HU" dirty="0"/>
        </a:p>
      </dgm:t>
    </dgm:pt>
    <dgm:pt modelId="{A5CAAD29-A6F6-4946-9FF2-F128AFF6E354}" type="parTrans" cxnId="{8DA7A41C-C44E-41FE-A1F8-CE735FA71A01}">
      <dgm:prSet/>
      <dgm:spPr/>
    </dgm:pt>
    <dgm:pt modelId="{EAD5B91E-AEF2-44A7-AFC2-59072331B55A}" type="sibTrans" cxnId="{8DA7A41C-C44E-41FE-A1F8-CE735FA71A01}">
      <dgm:prSet/>
      <dgm:spPr/>
    </dgm:pt>
    <dgm:pt modelId="{DBAD8A11-7C0D-4089-84DA-E7CF9429E69E}" type="pres">
      <dgm:prSet presAssocID="{D78026DA-D9B0-4389-BCE3-C197B87D03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624EAF24-DE0F-4536-A93F-6576C5EB7FDA}" type="pres">
      <dgm:prSet presAssocID="{A760E109-BD5D-4CE4-BA89-10D57D46973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EF9D872-7EDB-4FED-A61B-9959FA10C3BD}" type="pres">
      <dgm:prSet presAssocID="{A760E109-BD5D-4CE4-BA89-10D57D46973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AD8EDBB-DB43-4B22-A969-A79E852B2E3F}" type="pres">
      <dgm:prSet presAssocID="{C7C533F6-30E9-402F-AE02-9417B269FC3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5EB3672-EC76-460E-9DE6-4657CDA7FF85}" type="pres">
      <dgm:prSet presAssocID="{C7C533F6-30E9-402F-AE02-9417B269FC3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CFD1D6E-C8D9-41F6-9149-4F8426F8B717}" srcId="{C7C533F6-30E9-402F-AE02-9417B269FC38}" destId="{4FB61D33-5804-4CC2-A852-F71BC0F2990D}" srcOrd="0" destOrd="0" parTransId="{5E25011D-717C-46BC-8B07-482CDB39FF9D}" sibTransId="{302261F6-65A9-4F31-BA69-FAEB298967AD}"/>
    <dgm:cxn modelId="{8DA7A41C-C44E-41FE-A1F8-CE735FA71A01}" srcId="{A9C0B54A-6073-49D3-96C6-8D13D8E2227B}" destId="{EA848609-C549-4896-AD3E-A9A11538517C}" srcOrd="0" destOrd="0" parTransId="{A5CAAD29-A6F6-4946-9FF2-F128AFF6E354}" sibTransId="{EAD5B91E-AEF2-44A7-AFC2-59072331B55A}"/>
    <dgm:cxn modelId="{FFC94D15-D078-4F67-ADC0-C3329772B370}" type="presOf" srcId="{D78026DA-D9B0-4389-BCE3-C197B87D0309}" destId="{DBAD8A11-7C0D-4089-84DA-E7CF9429E69E}" srcOrd="0" destOrd="0" presId="urn:microsoft.com/office/officeart/2005/8/layout/vList2"/>
    <dgm:cxn modelId="{D91582BA-873B-4A1D-8BFD-6CE0DA87E301}" srcId="{CA0F5D12-6DA1-424F-9599-8006B9C6D25C}" destId="{0AD20928-A0BB-4039-8E24-9787D60B5373}" srcOrd="0" destOrd="0" parTransId="{749BDFD6-D5BD-4DC4-A6D2-162BE718AE60}" sibTransId="{55A1F843-E24D-4FEB-ADE6-764666664481}"/>
    <dgm:cxn modelId="{38C14DEF-E8C1-4A6C-93AF-3A97D7EF06B0}" type="presOf" srcId="{3F9C9289-51EE-4CD8-9754-DC3F6B2C527D}" destId="{9EF9D872-7EDB-4FED-A61B-9959FA10C3BD}" srcOrd="0" destOrd="0" presId="urn:microsoft.com/office/officeart/2005/8/layout/vList2"/>
    <dgm:cxn modelId="{6DB5F070-B837-4FDD-8563-21B25748D710}" type="presOf" srcId="{C7C533F6-30E9-402F-AE02-9417B269FC38}" destId="{4AD8EDBB-DB43-4B22-A969-A79E852B2E3F}" srcOrd="0" destOrd="0" presId="urn:microsoft.com/office/officeart/2005/8/layout/vList2"/>
    <dgm:cxn modelId="{29A63D17-7CAB-4DE6-98A2-D8A421F18380}" srcId="{A9C0B54A-6073-49D3-96C6-8D13D8E2227B}" destId="{D7A01EDB-AB4E-4EE0-8E04-D462CF16EBF8}" srcOrd="1" destOrd="0" parTransId="{2A3FFC61-755B-4A4D-8849-0709269A2D6F}" sibTransId="{F1EA7E33-18D1-4776-A760-150F80020A1A}"/>
    <dgm:cxn modelId="{26F11B7F-FDA4-45DA-A305-6478C197D7BB}" srcId="{A760E109-BD5D-4CE4-BA89-10D57D469737}" destId="{CA0F5D12-6DA1-424F-9599-8006B9C6D25C}" srcOrd="1" destOrd="0" parTransId="{ACB8E4A9-4DA4-47BF-B91B-24DAF27D9DCC}" sibTransId="{86844FA3-3E22-4BB8-81F6-0A0BC3E58465}"/>
    <dgm:cxn modelId="{C310E67F-636C-4F23-9759-33012E816C27}" srcId="{A760E109-BD5D-4CE4-BA89-10D57D469737}" destId="{3F9C9289-51EE-4CD8-9754-DC3F6B2C527D}" srcOrd="0" destOrd="0" parTransId="{E2FDAF4E-F503-4768-9CA1-2A8391DAD6DB}" sibTransId="{0BE4FB9B-1EBF-413C-93D8-C2990F4F6DDF}"/>
    <dgm:cxn modelId="{93960C31-6F49-41C9-9234-6D26B444D92F}" srcId="{D78026DA-D9B0-4389-BCE3-C197B87D0309}" destId="{A760E109-BD5D-4CE4-BA89-10D57D469737}" srcOrd="0" destOrd="0" parTransId="{C9CCD61A-65D3-46E2-8234-8C0CCAA407FA}" sibTransId="{5EFA68C7-DE23-4C29-BD8B-C7D2B28B6AAA}"/>
    <dgm:cxn modelId="{4E0E70E3-AE4A-487C-B32F-9C42F8EEDFB6}" type="presOf" srcId="{CA0F5D12-6DA1-424F-9599-8006B9C6D25C}" destId="{9EF9D872-7EDB-4FED-A61B-9959FA10C3BD}" srcOrd="0" destOrd="1" presId="urn:microsoft.com/office/officeart/2005/8/layout/vList2"/>
    <dgm:cxn modelId="{6A1D1E7D-3F13-4E91-B473-0FA4EFC28DD8}" type="presOf" srcId="{4FB61D33-5804-4CC2-A852-F71BC0F2990D}" destId="{B5EB3672-EC76-460E-9DE6-4657CDA7FF85}" srcOrd="0" destOrd="0" presId="urn:microsoft.com/office/officeart/2005/8/layout/vList2"/>
    <dgm:cxn modelId="{7525FE6C-EDB8-4FA3-9F51-B96716241E0F}" srcId="{CA0F5D12-6DA1-424F-9599-8006B9C6D25C}" destId="{A9C0B54A-6073-49D3-96C6-8D13D8E2227B}" srcOrd="1" destOrd="0" parTransId="{9F440EAD-5547-493A-80EC-EBA3DD3CFE2E}" sibTransId="{4EEB1744-A2DE-44AB-BEE4-253F05D47B89}"/>
    <dgm:cxn modelId="{249B547B-C7DF-4686-9095-BA08B31850FC}" type="presOf" srcId="{0AD20928-A0BB-4039-8E24-9787D60B5373}" destId="{9EF9D872-7EDB-4FED-A61B-9959FA10C3BD}" srcOrd="0" destOrd="2" presId="urn:microsoft.com/office/officeart/2005/8/layout/vList2"/>
    <dgm:cxn modelId="{3EE3580D-954F-4CDD-8051-0BA837655CCC}" type="presOf" srcId="{D327A334-DD5A-47F7-986A-9AA64EAC160C}" destId="{B5EB3672-EC76-460E-9DE6-4657CDA7FF85}" srcOrd="0" destOrd="1" presId="urn:microsoft.com/office/officeart/2005/8/layout/vList2"/>
    <dgm:cxn modelId="{1509B497-7802-41AA-8DDA-4056AD19E09C}" srcId="{D78026DA-D9B0-4389-BCE3-C197B87D0309}" destId="{C7C533F6-30E9-402F-AE02-9417B269FC38}" srcOrd="1" destOrd="0" parTransId="{529923CD-095C-471B-B4EA-D84611D77328}" sibTransId="{34DA2BE7-FF96-4D69-BC22-AD36D470BF53}"/>
    <dgm:cxn modelId="{4221FF36-AB41-4D22-B4B8-1B092B775671}" srcId="{C7C533F6-30E9-402F-AE02-9417B269FC38}" destId="{D327A334-DD5A-47F7-986A-9AA64EAC160C}" srcOrd="1" destOrd="0" parTransId="{093DA754-9435-4689-90CA-50890F67FD72}" sibTransId="{E9C4AC9E-0122-4FC3-BB83-920D066DC64F}"/>
    <dgm:cxn modelId="{3EA7E0BE-7B52-4D8D-A6EF-E989A8FE3D90}" type="presOf" srcId="{A760E109-BD5D-4CE4-BA89-10D57D469737}" destId="{624EAF24-DE0F-4536-A93F-6576C5EB7FDA}" srcOrd="0" destOrd="0" presId="urn:microsoft.com/office/officeart/2005/8/layout/vList2"/>
    <dgm:cxn modelId="{9A7E9A21-6E4C-42E6-BE9C-36E8CB63D03C}" type="presOf" srcId="{D7A01EDB-AB4E-4EE0-8E04-D462CF16EBF8}" destId="{9EF9D872-7EDB-4FED-A61B-9959FA10C3BD}" srcOrd="0" destOrd="5" presId="urn:microsoft.com/office/officeart/2005/8/layout/vList2"/>
    <dgm:cxn modelId="{1B375D8E-2207-4FA7-8E90-C1243F6E2C8A}" type="presOf" srcId="{EA848609-C549-4896-AD3E-A9A11538517C}" destId="{9EF9D872-7EDB-4FED-A61B-9959FA10C3BD}" srcOrd="0" destOrd="4" presId="urn:microsoft.com/office/officeart/2005/8/layout/vList2"/>
    <dgm:cxn modelId="{6B817809-006C-4CBC-A8DF-E15938D2AD7E}" type="presOf" srcId="{A9C0B54A-6073-49D3-96C6-8D13D8E2227B}" destId="{9EF9D872-7EDB-4FED-A61B-9959FA10C3BD}" srcOrd="0" destOrd="3" presId="urn:microsoft.com/office/officeart/2005/8/layout/vList2"/>
    <dgm:cxn modelId="{7C7CBDD3-F74A-49B4-8A0D-F36211441066}" type="presParOf" srcId="{DBAD8A11-7C0D-4089-84DA-E7CF9429E69E}" destId="{624EAF24-DE0F-4536-A93F-6576C5EB7FDA}" srcOrd="0" destOrd="0" presId="urn:microsoft.com/office/officeart/2005/8/layout/vList2"/>
    <dgm:cxn modelId="{7B15B7D9-0F10-4C88-B414-2160A716C0A9}" type="presParOf" srcId="{DBAD8A11-7C0D-4089-84DA-E7CF9429E69E}" destId="{9EF9D872-7EDB-4FED-A61B-9959FA10C3BD}" srcOrd="1" destOrd="0" presId="urn:microsoft.com/office/officeart/2005/8/layout/vList2"/>
    <dgm:cxn modelId="{E08D4207-3FDC-4FC7-AD12-EF60D7B9D138}" type="presParOf" srcId="{DBAD8A11-7C0D-4089-84DA-E7CF9429E69E}" destId="{4AD8EDBB-DB43-4B22-A969-A79E852B2E3F}" srcOrd="2" destOrd="0" presId="urn:microsoft.com/office/officeart/2005/8/layout/vList2"/>
    <dgm:cxn modelId="{768924E1-A566-41D3-8FBE-C77E270E4A55}" type="presParOf" srcId="{DBAD8A11-7C0D-4089-84DA-E7CF9429E69E}" destId="{B5EB3672-EC76-460E-9DE6-4657CDA7FF8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53BEECB-1B04-45D4-B02E-740C6D8D795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22FF757-5CD0-41D5-8906-20BAAB75701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ctr"/>
        <a:lstStyle/>
        <a:p>
          <a:pPr rtl="0"/>
          <a:r>
            <a:rPr lang="hu-HU" sz="1800" dirty="0" smtClean="0"/>
            <a:t>Szakmai tervezet véglegesítése</a:t>
          </a:r>
          <a:endParaRPr lang="hu-HU" sz="1800" dirty="0"/>
        </a:p>
      </dgm:t>
    </dgm:pt>
    <dgm:pt modelId="{8E322CC8-3565-46EB-91E4-E09CD0FE44BA}" type="parTrans" cxnId="{674B858B-8DAC-400D-AF45-6EAFE9255D53}">
      <dgm:prSet/>
      <dgm:spPr/>
      <dgm:t>
        <a:bodyPr/>
        <a:lstStyle/>
        <a:p>
          <a:endParaRPr lang="hu-HU"/>
        </a:p>
      </dgm:t>
    </dgm:pt>
    <dgm:pt modelId="{B0E316F7-1B79-4FDB-B725-AEA976C82227}" type="sibTrans" cxnId="{674B858B-8DAC-400D-AF45-6EAFE9255D53}">
      <dgm:prSet/>
      <dgm:spPr/>
      <dgm:t>
        <a:bodyPr/>
        <a:lstStyle/>
        <a:p>
          <a:endParaRPr lang="hu-HU"/>
        </a:p>
      </dgm:t>
    </dgm:pt>
    <dgm:pt modelId="{6E6927DB-2702-4038-A416-452B7B802E7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ctr"/>
        <a:lstStyle/>
        <a:p>
          <a:pPr rtl="0"/>
          <a:r>
            <a:rPr lang="hu-HU" sz="1800" dirty="0" smtClean="0"/>
            <a:t>Társadalmi egyeztetés, </a:t>
          </a:r>
          <a:r>
            <a:rPr lang="hu-HU" sz="1800" dirty="0" err="1" smtClean="0"/>
            <a:t>egyeztetés</a:t>
          </a:r>
          <a:r>
            <a:rPr lang="hu-HU" sz="1800" dirty="0" smtClean="0"/>
            <a:t> a felelős minisztériumokkal</a:t>
          </a:r>
          <a:endParaRPr lang="hu-HU" sz="1800" dirty="0"/>
        </a:p>
      </dgm:t>
    </dgm:pt>
    <dgm:pt modelId="{AB984726-B9DF-4257-A263-366BBB45D625}" type="parTrans" cxnId="{9E4EFFFA-D4A5-48FE-85DC-24980FE14124}">
      <dgm:prSet/>
      <dgm:spPr/>
      <dgm:t>
        <a:bodyPr/>
        <a:lstStyle/>
        <a:p>
          <a:endParaRPr lang="hu-HU"/>
        </a:p>
      </dgm:t>
    </dgm:pt>
    <dgm:pt modelId="{6D2F2351-5109-4110-815A-80282F9B4095}" type="sibTrans" cxnId="{9E4EFFFA-D4A5-48FE-85DC-24980FE14124}">
      <dgm:prSet/>
      <dgm:spPr/>
      <dgm:t>
        <a:bodyPr/>
        <a:lstStyle/>
        <a:p>
          <a:endParaRPr lang="hu-HU"/>
        </a:p>
      </dgm:t>
    </dgm:pt>
    <dgm:pt modelId="{8EC541B6-64E0-4242-8CB9-F3DC548C4B65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ctr"/>
        <a:lstStyle/>
        <a:p>
          <a:pPr rtl="0"/>
          <a:r>
            <a:rPr lang="hu-HU" dirty="0" smtClean="0"/>
            <a:t>Észrevételek feldolgozásával tervezet véglegesítése</a:t>
          </a:r>
          <a:endParaRPr lang="hu-HU" dirty="0"/>
        </a:p>
      </dgm:t>
    </dgm:pt>
    <dgm:pt modelId="{B4F1FE29-D179-45FA-A96F-B9D0341E2EBF}" type="parTrans" cxnId="{7377D765-86FE-4DF2-BC8C-DB103554DA1D}">
      <dgm:prSet/>
      <dgm:spPr/>
      <dgm:t>
        <a:bodyPr/>
        <a:lstStyle/>
        <a:p>
          <a:endParaRPr lang="hu-HU"/>
        </a:p>
      </dgm:t>
    </dgm:pt>
    <dgm:pt modelId="{C324AE71-5200-4C6D-9110-3B6A76AAD6DA}" type="sibTrans" cxnId="{7377D765-86FE-4DF2-BC8C-DB103554DA1D}">
      <dgm:prSet/>
      <dgm:spPr/>
      <dgm:t>
        <a:bodyPr/>
        <a:lstStyle/>
        <a:p>
          <a:endParaRPr lang="hu-HU"/>
        </a:p>
      </dgm:t>
    </dgm:pt>
    <dgm:pt modelId="{9A817219-9109-4463-8C62-A623495A80BD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 anchor="ctr"/>
        <a:lstStyle/>
        <a:p>
          <a:pPr rtl="0"/>
          <a:r>
            <a:rPr lang="hu-HU" dirty="0" err="1" smtClean="0"/>
            <a:t>Notifikáció</a:t>
          </a:r>
          <a:endParaRPr lang="hu-HU" dirty="0"/>
        </a:p>
      </dgm:t>
    </dgm:pt>
    <dgm:pt modelId="{9469DF7E-2619-43E9-8D42-A331A3C6C668}" type="parTrans" cxnId="{F5F32115-7636-45C5-A58E-B52D2304D587}">
      <dgm:prSet/>
      <dgm:spPr/>
      <dgm:t>
        <a:bodyPr/>
        <a:lstStyle/>
        <a:p>
          <a:endParaRPr lang="hu-HU"/>
        </a:p>
      </dgm:t>
    </dgm:pt>
    <dgm:pt modelId="{B16320C6-5F54-48ED-9945-DEC2BE97FE4C}" type="sibTrans" cxnId="{F5F32115-7636-45C5-A58E-B52D2304D587}">
      <dgm:prSet/>
      <dgm:spPr/>
      <dgm:t>
        <a:bodyPr/>
        <a:lstStyle/>
        <a:p>
          <a:endParaRPr lang="hu-HU"/>
        </a:p>
      </dgm:t>
    </dgm:pt>
    <dgm:pt modelId="{8F4C544C-576B-43AA-8AC7-2F8A2C53AACF}">
      <dgm:prSet/>
      <dgm:spPr/>
      <dgm:t>
        <a:bodyPr/>
        <a:lstStyle/>
        <a:p>
          <a:pPr rtl="0"/>
          <a:r>
            <a:rPr lang="hu-HU" dirty="0" smtClean="0"/>
            <a:t>Aláírás Kihirdetés Hatályba lépés</a:t>
          </a:r>
          <a:endParaRPr lang="hu-HU" dirty="0"/>
        </a:p>
      </dgm:t>
    </dgm:pt>
    <dgm:pt modelId="{B7AA7410-03F7-42D6-AE26-4F2E61261A58}" type="parTrans" cxnId="{492DD78F-9D8C-4A66-A8B1-7567B3A9758B}">
      <dgm:prSet/>
      <dgm:spPr/>
      <dgm:t>
        <a:bodyPr/>
        <a:lstStyle/>
        <a:p>
          <a:endParaRPr lang="hu-HU"/>
        </a:p>
      </dgm:t>
    </dgm:pt>
    <dgm:pt modelId="{1C123595-8484-446E-B6EE-36E672D09384}" type="sibTrans" cxnId="{492DD78F-9D8C-4A66-A8B1-7567B3A9758B}">
      <dgm:prSet/>
      <dgm:spPr/>
      <dgm:t>
        <a:bodyPr/>
        <a:lstStyle/>
        <a:p>
          <a:endParaRPr lang="hu-HU"/>
        </a:p>
      </dgm:t>
    </dgm:pt>
    <dgm:pt modelId="{8F86B540-8B69-401C-9A0E-83CD75D2F433}">
      <dgm:prSet/>
      <dgm:spPr/>
      <dgm:t>
        <a:bodyPr/>
        <a:lstStyle/>
        <a:p>
          <a:endParaRPr lang="hu-HU"/>
        </a:p>
      </dgm:t>
    </dgm:pt>
    <dgm:pt modelId="{B3381806-3E14-4DD9-8A60-3702096FD5CF}" type="parTrans" cxnId="{004C68CD-01BA-428A-B82A-68E0217A0519}">
      <dgm:prSet/>
      <dgm:spPr/>
      <dgm:t>
        <a:bodyPr/>
        <a:lstStyle/>
        <a:p>
          <a:endParaRPr lang="hu-HU"/>
        </a:p>
      </dgm:t>
    </dgm:pt>
    <dgm:pt modelId="{7FB6BE24-9FDF-4B93-A814-A4D326B223CE}" type="sibTrans" cxnId="{004C68CD-01BA-428A-B82A-68E0217A0519}">
      <dgm:prSet/>
      <dgm:spPr/>
      <dgm:t>
        <a:bodyPr/>
        <a:lstStyle/>
        <a:p>
          <a:endParaRPr lang="hu-HU"/>
        </a:p>
      </dgm:t>
    </dgm:pt>
    <dgm:pt modelId="{77D89184-121A-4693-80FF-CFF34BCB3E55}" type="pres">
      <dgm:prSet presAssocID="{053BEECB-1B04-45D4-B02E-740C6D8D795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03AB97B-822B-4BC4-9574-DD2009E50A61}" type="pres">
      <dgm:prSet presAssocID="{053BEECB-1B04-45D4-B02E-740C6D8D7951}" presName="arrow" presStyleLbl="bgShp" presStyleIdx="0" presStyleCnt="1"/>
      <dgm:spPr/>
    </dgm:pt>
    <dgm:pt modelId="{5250C8DB-1916-4B8B-BD5C-A7C27A64D5FE}" type="pres">
      <dgm:prSet presAssocID="{053BEECB-1B04-45D4-B02E-740C6D8D7951}" presName="arrowDiagram5" presStyleCnt="0"/>
      <dgm:spPr/>
    </dgm:pt>
    <dgm:pt modelId="{FCC719EC-C0DF-4A48-90E7-25A43ABE7995}" type="pres">
      <dgm:prSet presAssocID="{522FF757-5CD0-41D5-8906-20BAAB757014}" presName="bullet5a" presStyleLbl="node1" presStyleIdx="0" presStyleCnt="5"/>
      <dgm:spPr/>
    </dgm:pt>
    <dgm:pt modelId="{628D6F06-C2D4-47CE-81B9-CCC598D1D166}" type="pres">
      <dgm:prSet presAssocID="{522FF757-5CD0-41D5-8906-20BAAB757014}" presName="textBox5a" presStyleLbl="revTx" presStyleIdx="0" presStyleCnt="5" custScaleX="130538" custScaleY="70690" custLinFactNeighborX="6132" custLinFactNeighborY="-491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31B3237-AE58-4E68-B390-C87E25E14B75}" type="pres">
      <dgm:prSet presAssocID="{6E6927DB-2702-4038-A416-452B7B802E75}" presName="bullet5b" presStyleLbl="node1" presStyleIdx="1" presStyleCnt="5"/>
      <dgm:spPr/>
    </dgm:pt>
    <dgm:pt modelId="{FCC53461-E2B4-4A8B-8B32-065BFAC86797}" type="pres">
      <dgm:prSet presAssocID="{6E6927DB-2702-4038-A416-452B7B802E75}" presName="textBox5b" presStyleLbl="revTx" presStyleIdx="1" presStyleCnt="5" custScaleX="137011" custScaleY="59390" custLinFactNeighborX="14517" custLinFactNeighborY="-1144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2CF09A0-755F-4F00-8A68-054B604A15E0}" type="pres">
      <dgm:prSet presAssocID="{8EC541B6-64E0-4242-8CB9-F3DC548C4B65}" presName="bullet5c" presStyleLbl="node1" presStyleIdx="2" presStyleCnt="5"/>
      <dgm:spPr/>
    </dgm:pt>
    <dgm:pt modelId="{74D6E15F-04A1-4EFC-995B-C8EFE172DE16}" type="pres">
      <dgm:prSet presAssocID="{8EC541B6-64E0-4242-8CB9-F3DC548C4B65}" presName="textBox5c" presStyleLbl="revTx" presStyleIdx="2" presStyleCnt="5" custScaleY="32703" custLinFactNeighborY="-3201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544DAEE-D986-46FA-BDF4-45491C1EDA66}" type="pres">
      <dgm:prSet presAssocID="{9A817219-9109-4463-8C62-A623495A80BD}" presName="bullet5d" presStyleLbl="node1" presStyleIdx="3" presStyleCnt="5"/>
      <dgm:spPr/>
    </dgm:pt>
    <dgm:pt modelId="{4B06D03D-9737-42B3-BEE9-86BDC78DB85D}" type="pres">
      <dgm:prSet presAssocID="{9A817219-9109-4463-8C62-A623495A80BD}" presName="textBox5d" presStyleLbl="revTx" presStyleIdx="3" presStyleCnt="5" custScaleY="13996" custLinFactNeighborY="-3893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C066883-0ED0-4291-BB07-DC64830DC792}" type="pres">
      <dgm:prSet presAssocID="{8F4C544C-576B-43AA-8AC7-2F8A2C53AACF}" presName="bullet5e" presStyleLbl="node1" presStyleIdx="4" presStyleCnt="5"/>
      <dgm:spPr/>
    </dgm:pt>
    <dgm:pt modelId="{13B7F37B-DA1A-4BD3-B68D-E4A81701D6F3}" type="pres">
      <dgm:prSet presAssocID="{8F4C544C-576B-43AA-8AC7-2F8A2C53AACF}" presName="textBox5e" presStyleLbl="revTx" presStyleIdx="4" presStyleCnt="5" custScaleY="38135" custLinFactNeighborY="-2793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7377D765-86FE-4DF2-BC8C-DB103554DA1D}" srcId="{053BEECB-1B04-45D4-B02E-740C6D8D7951}" destId="{8EC541B6-64E0-4242-8CB9-F3DC548C4B65}" srcOrd="2" destOrd="0" parTransId="{B4F1FE29-D179-45FA-A96F-B9D0341E2EBF}" sibTransId="{C324AE71-5200-4C6D-9110-3B6A76AAD6DA}"/>
    <dgm:cxn modelId="{0A7DA3BC-F050-43A8-9D5F-9E3B81E4A24A}" type="presOf" srcId="{6E6927DB-2702-4038-A416-452B7B802E75}" destId="{FCC53461-E2B4-4A8B-8B32-065BFAC86797}" srcOrd="0" destOrd="0" presId="urn:microsoft.com/office/officeart/2005/8/layout/arrow2"/>
    <dgm:cxn modelId="{304BDDE4-0A73-4EC4-A62C-9F855BF2660A}" type="presOf" srcId="{8EC541B6-64E0-4242-8CB9-F3DC548C4B65}" destId="{74D6E15F-04A1-4EFC-995B-C8EFE172DE16}" srcOrd="0" destOrd="0" presId="urn:microsoft.com/office/officeart/2005/8/layout/arrow2"/>
    <dgm:cxn modelId="{492DD78F-9D8C-4A66-A8B1-7567B3A9758B}" srcId="{053BEECB-1B04-45D4-B02E-740C6D8D7951}" destId="{8F4C544C-576B-43AA-8AC7-2F8A2C53AACF}" srcOrd="4" destOrd="0" parTransId="{B7AA7410-03F7-42D6-AE26-4F2E61261A58}" sibTransId="{1C123595-8484-446E-B6EE-36E672D09384}"/>
    <dgm:cxn modelId="{9E4EFFFA-D4A5-48FE-85DC-24980FE14124}" srcId="{053BEECB-1B04-45D4-B02E-740C6D8D7951}" destId="{6E6927DB-2702-4038-A416-452B7B802E75}" srcOrd="1" destOrd="0" parTransId="{AB984726-B9DF-4257-A263-366BBB45D625}" sibTransId="{6D2F2351-5109-4110-815A-80282F9B4095}"/>
    <dgm:cxn modelId="{8EEBF6C1-E631-4A29-A1B8-0834E7DCB5F0}" type="presOf" srcId="{522FF757-5CD0-41D5-8906-20BAAB757014}" destId="{628D6F06-C2D4-47CE-81B9-CCC598D1D166}" srcOrd="0" destOrd="0" presId="urn:microsoft.com/office/officeart/2005/8/layout/arrow2"/>
    <dgm:cxn modelId="{698687BB-334C-4499-BE30-CFCF1CB47F6A}" type="presOf" srcId="{053BEECB-1B04-45D4-B02E-740C6D8D7951}" destId="{77D89184-121A-4693-80FF-CFF34BCB3E55}" srcOrd="0" destOrd="0" presId="urn:microsoft.com/office/officeart/2005/8/layout/arrow2"/>
    <dgm:cxn modelId="{004C68CD-01BA-428A-B82A-68E0217A0519}" srcId="{8F4C544C-576B-43AA-8AC7-2F8A2C53AACF}" destId="{8F86B540-8B69-401C-9A0E-83CD75D2F433}" srcOrd="0" destOrd="0" parTransId="{B3381806-3E14-4DD9-8A60-3702096FD5CF}" sibTransId="{7FB6BE24-9FDF-4B93-A814-A4D326B223CE}"/>
    <dgm:cxn modelId="{437A2C61-AD3C-46F3-A5E5-1009D4C7C133}" type="presOf" srcId="{9A817219-9109-4463-8C62-A623495A80BD}" destId="{4B06D03D-9737-42B3-BEE9-86BDC78DB85D}" srcOrd="0" destOrd="0" presId="urn:microsoft.com/office/officeart/2005/8/layout/arrow2"/>
    <dgm:cxn modelId="{ACABEC03-21EF-4B36-9A2F-7A197C863108}" type="presOf" srcId="{8F86B540-8B69-401C-9A0E-83CD75D2F433}" destId="{13B7F37B-DA1A-4BD3-B68D-E4A81701D6F3}" srcOrd="0" destOrd="1" presId="urn:microsoft.com/office/officeart/2005/8/layout/arrow2"/>
    <dgm:cxn modelId="{F5F32115-7636-45C5-A58E-B52D2304D587}" srcId="{053BEECB-1B04-45D4-B02E-740C6D8D7951}" destId="{9A817219-9109-4463-8C62-A623495A80BD}" srcOrd="3" destOrd="0" parTransId="{9469DF7E-2619-43E9-8D42-A331A3C6C668}" sibTransId="{B16320C6-5F54-48ED-9945-DEC2BE97FE4C}"/>
    <dgm:cxn modelId="{674B858B-8DAC-400D-AF45-6EAFE9255D53}" srcId="{053BEECB-1B04-45D4-B02E-740C6D8D7951}" destId="{522FF757-5CD0-41D5-8906-20BAAB757014}" srcOrd="0" destOrd="0" parTransId="{8E322CC8-3565-46EB-91E4-E09CD0FE44BA}" sibTransId="{B0E316F7-1B79-4FDB-B725-AEA976C82227}"/>
    <dgm:cxn modelId="{D61F128D-88D6-4AFA-A95B-14629D1533C0}" type="presOf" srcId="{8F4C544C-576B-43AA-8AC7-2F8A2C53AACF}" destId="{13B7F37B-DA1A-4BD3-B68D-E4A81701D6F3}" srcOrd="0" destOrd="0" presId="urn:microsoft.com/office/officeart/2005/8/layout/arrow2"/>
    <dgm:cxn modelId="{11D49113-B5D9-4291-ADED-4AC1C0C78D53}" type="presParOf" srcId="{77D89184-121A-4693-80FF-CFF34BCB3E55}" destId="{803AB97B-822B-4BC4-9574-DD2009E50A61}" srcOrd="0" destOrd="0" presId="urn:microsoft.com/office/officeart/2005/8/layout/arrow2"/>
    <dgm:cxn modelId="{86A85893-798F-49ED-9747-FBB2DBBA1A0A}" type="presParOf" srcId="{77D89184-121A-4693-80FF-CFF34BCB3E55}" destId="{5250C8DB-1916-4B8B-BD5C-A7C27A64D5FE}" srcOrd="1" destOrd="0" presId="urn:microsoft.com/office/officeart/2005/8/layout/arrow2"/>
    <dgm:cxn modelId="{C1B2D160-5077-4DEF-9820-A14A775B4EFA}" type="presParOf" srcId="{5250C8DB-1916-4B8B-BD5C-A7C27A64D5FE}" destId="{FCC719EC-C0DF-4A48-90E7-25A43ABE7995}" srcOrd="0" destOrd="0" presId="urn:microsoft.com/office/officeart/2005/8/layout/arrow2"/>
    <dgm:cxn modelId="{F00C8D86-12D2-4304-9F61-E824937745D0}" type="presParOf" srcId="{5250C8DB-1916-4B8B-BD5C-A7C27A64D5FE}" destId="{628D6F06-C2D4-47CE-81B9-CCC598D1D166}" srcOrd="1" destOrd="0" presId="urn:microsoft.com/office/officeart/2005/8/layout/arrow2"/>
    <dgm:cxn modelId="{FD9A0EBC-F77F-4CDA-9C39-52DB71B16265}" type="presParOf" srcId="{5250C8DB-1916-4B8B-BD5C-A7C27A64D5FE}" destId="{231B3237-AE58-4E68-B390-C87E25E14B75}" srcOrd="2" destOrd="0" presId="urn:microsoft.com/office/officeart/2005/8/layout/arrow2"/>
    <dgm:cxn modelId="{B9A763CF-F3B4-4800-BEF6-525F78550544}" type="presParOf" srcId="{5250C8DB-1916-4B8B-BD5C-A7C27A64D5FE}" destId="{FCC53461-E2B4-4A8B-8B32-065BFAC86797}" srcOrd="3" destOrd="0" presId="urn:microsoft.com/office/officeart/2005/8/layout/arrow2"/>
    <dgm:cxn modelId="{736E9816-85E8-4D9A-A482-3C470B321931}" type="presParOf" srcId="{5250C8DB-1916-4B8B-BD5C-A7C27A64D5FE}" destId="{02CF09A0-755F-4F00-8A68-054B604A15E0}" srcOrd="4" destOrd="0" presId="urn:microsoft.com/office/officeart/2005/8/layout/arrow2"/>
    <dgm:cxn modelId="{2F6A0438-1B18-482E-96D3-8BEDBF9CAF5C}" type="presParOf" srcId="{5250C8DB-1916-4B8B-BD5C-A7C27A64D5FE}" destId="{74D6E15F-04A1-4EFC-995B-C8EFE172DE16}" srcOrd="5" destOrd="0" presId="urn:microsoft.com/office/officeart/2005/8/layout/arrow2"/>
    <dgm:cxn modelId="{54901C63-1BBD-41D8-A7E0-034F5B490133}" type="presParOf" srcId="{5250C8DB-1916-4B8B-BD5C-A7C27A64D5FE}" destId="{2544DAEE-D986-46FA-BDF4-45491C1EDA66}" srcOrd="6" destOrd="0" presId="urn:microsoft.com/office/officeart/2005/8/layout/arrow2"/>
    <dgm:cxn modelId="{4FAE7BA2-643F-4A26-81BD-D720CC10D575}" type="presParOf" srcId="{5250C8DB-1916-4B8B-BD5C-A7C27A64D5FE}" destId="{4B06D03D-9737-42B3-BEE9-86BDC78DB85D}" srcOrd="7" destOrd="0" presId="urn:microsoft.com/office/officeart/2005/8/layout/arrow2"/>
    <dgm:cxn modelId="{9AA40FDC-65E3-4038-AB36-91CECD804FA5}" type="presParOf" srcId="{5250C8DB-1916-4B8B-BD5C-A7C27A64D5FE}" destId="{1C066883-0ED0-4291-BB07-DC64830DC792}" srcOrd="8" destOrd="0" presId="urn:microsoft.com/office/officeart/2005/8/layout/arrow2"/>
    <dgm:cxn modelId="{F496DF38-4A9E-4481-9964-0CF43A20B4EE}" type="presParOf" srcId="{5250C8DB-1916-4B8B-BD5C-A7C27A64D5FE}" destId="{13B7F37B-DA1A-4BD3-B68D-E4A81701D6F3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5EBC7F-FE57-4D50-A427-D85A145FF4EA}">
      <dsp:nvSpPr>
        <dsp:cNvPr id="0" name=""/>
        <dsp:cNvSpPr/>
      </dsp:nvSpPr>
      <dsp:spPr>
        <a:xfrm>
          <a:off x="639944" y="7611"/>
          <a:ext cx="3633753" cy="114360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800" kern="1200" dirty="0" err="1" smtClean="0"/>
            <a:t>Jszr</a:t>
          </a:r>
          <a:r>
            <a:rPr lang="hu-HU" sz="2800" kern="1200" dirty="0" smtClean="0"/>
            <a:t>. </a:t>
          </a:r>
          <a:r>
            <a:rPr lang="hu-HU" sz="1900" kern="1200" dirty="0" smtClean="0"/>
            <a:t/>
          </a:r>
          <a:br>
            <a:rPr lang="hu-HU" sz="1900" kern="1200" dirty="0" smtClean="0"/>
          </a:br>
          <a:r>
            <a:rPr lang="hu-HU" sz="1800" kern="1200" dirty="0" smtClean="0"/>
            <a:t>a jogszabályszerkesztésről szóló 61/2009. (XII. 14.) IRM rendelet </a:t>
          </a:r>
          <a:endParaRPr lang="hu-HU" sz="1900" kern="1200" dirty="0"/>
        </a:p>
      </dsp:txBody>
      <dsp:txXfrm>
        <a:off x="639944" y="7611"/>
        <a:ext cx="3633753" cy="1143606"/>
      </dsp:txXfrm>
    </dsp:sp>
    <dsp:sp modelId="{1620429C-5A9E-4EA3-B58D-4B50EEB7833E}">
      <dsp:nvSpPr>
        <dsp:cNvPr id="0" name=""/>
        <dsp:cNvSpPr/>
      </dsp:nvSpPr>
      <dsp:spPr>
        <a:xfrm>
          <a:off x="5190940" y="7611"/>
          <a:ext cx="3133395" cy="114360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/>
            <a:t>Műszaki szabályok</a:t>
          </a:r>
          <a:endParaRPr lang="hu-HU" sz="3200" kern="1200" dirty="0"/>
        </a:p>
      </dsp:txBody>
      <dsp:txXfrm>
        <a:off x="5190940" y="7611"/>
        <a:ext cx="3133395" cy="1143606"/>
      </dsp:txXfrm>
    </dsp:sp>
    <dsp:sp modelId="{9AF3FAC2-81D5-4F98-983C-4261A41553F2}">
      <dsp:nvSpPr>
        <dsp:cNvPr id="0" name=""/>
        <dsp:cNvSpPr/>
      </dsp:nvSpPr>
      <dsp:spPr>
        <a:xfrm>
          <a:off x="4002164" y="4867939"/>
          <a:ext cx="857705" cy="857705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BB7ED6-DE18-4D0F-A564-13135BAC5E61}">
      <dsp:nvSpPr>
        <dsp:cNvPr id="0" name=""/>
        <dsp:cNvSpPr/>
      </dsp:nvSpPr>
      <dsp:spPr>
        <a:xfrm>
          <a:off x="1857902" y="4508847"/>
          <a:ext cx="5146230" cy="34765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FD1C57-E37A-4CAC-A171-958FD12DE689}">
      <dsp:nvSpPr>
        <dsp:cNvPr id="0" name=""/>
        <dsp:cNvSpPr/>
      </dsp:nvSpPr>
      <dsp:spPr>
        <a:xfrm>
          <a:off x="4423848" y="3507047"/>
          <a:ext cx="4332816" cy="9606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Fizika törvényei</a:t>
          </a:r>
          <a:endParaRPr lang="hu-HU" sz="1900" kern="1200" dirty="0"/>
        </a:p>
      </dsp:txBody>
      <dsp:txXfrm>
        <a:off x="4423848" y="3507047"/>
        <a:ext cx="4332816" cy="960629"/>
      </dsp:txXfrm>
    </dsp:sp>
    <dsp:sp modelId="{445D8A1F-35E1-4EE6-9CC5-C6490088FF89}">
      <dsp:nvSpPr>
        <dsp:cNvPr id="0" name=""/>
        <dsp:cNvSpPr/>
      </dsp:nvSpPr>
      <dsp:spPr>
        <a:xfrm>
          <a:off x="4453222" y="2477801"/>
          <a:ext cx="4246936" cy="9606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Nemzetközi szervezetek alkotta szabályok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400" kern="1200" dirty="0" smtClean="0"/>
            <a:t>ITU, CEPT, ETSI, MSZT, EU, NATO</a:t>
          </a:r>
        </a:p>
      </dsp:txBody>
      <dsp:txXfrm>
        <a:off x="4453222" y="2477801"/>
        <a:ext cx="4246936" cy="960629"/>
      </dsp:txXfrm>
    </dsp:sp>
    <dsp:sp modelId="{ADB614CE-3EA6-45E8-984F-7EA042E0A634}">
      <dsp:nvSpPr>
        <dsp:cNvPr id="0" name=""/>
        <dsp:cNvSpPr/>
      </dsp:nvSpPr>
      <dsp:spPr>
        <a:xfrm>
          <a:off x="4448200" y="1448555"/>
          <a:ext cx="4419644" cy="9606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Valamennyi sávot felölelő átfogó szabályozás</a:t>
          </a:r>
        </a:p>
      </dsp:txBody>
      <dsp:txXfrm>
        <a:off x="4448200" y="1448555"/>
        <a:ext cx="4419644" cy="960629"/>
      </dsp:txXfrm>
    </dsp:sp>
    <dsp:sp modelId="{2BD15940-8F30-4D3A-9F96-5A3AFB499C2D}">
      <dsp:nvSpPr>
        <dsp:cNvPr id="0" name=""/>
        <dsp:cNvSpPr/>
      </dsp:nvSpPr>
      <dsp:spPr>
        <a:xfrm>
          <a:off x="5" y="2448270"/>
          <a:ext cx="4316328" cy="9606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000" kern="1200" dirty="0" smtClean="0"/>
            <a:t>Magyar nyelv szabályait be kell tartani</a:t>
          </a:r>
          <a:endParaRPr lang="hu-HU" sz="2000" kern="1200" dirty="0"/>
        </a:p>
      </dsp:txBody>
      <dsp:txXfrm>
        <a:off x="5" y="2448270"/>
        <a:ext cx="4316328" cy="960629"/>
      </dsp:txXfrm>
    </dsp:sp>
    <dsp:sp modelId="{30E7AB3B-E864-4978-A7CA-6B67D8E5708C}">
      <dsp:nvSpPr>
        <dsp:cNvPr id="0" name=""/>
        <dsp:cNvSpPr/>
      </dsp:nvSpPr>
      <dsp:spPr>
        <a:xfrm>
          <a:off x="0" y="3503869"/>
          <a:ext cx="4317131" cy="9606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900" kern="1200" dirty="0" smtClean="0"/>
            <a:t>Világosan, közérthetően és ellentmondásmentesen kell fogalmazni</a:t>
          </a:r>
          <a:endParaRPr lang="hu-HU" sz="1900" kern="1200" dirty="0"/>
        </a:p>
      </dsp:txBody>
      <dsp:txXfrm>
        <a:off x="0" y="3503869"/>
        <a:ext cx="4317131" cy="960629"/>
      </dsp:txXfrm>
    </dsp:sp>
    <dsp:sp modelId="{C9574DBB-0154-4BF0-82F1-A55744CE7D3D}">
      <dsp:nvSpPr>
        <dsp:cNvPr id="0" name=""/>
        <dsp:cNvSpPr/>
      </dsp:nvSpPr>
      <dsp:spPr>
        <a:xfrm>
          <a:off x="0" y="1448555"/>
          <a:ext cx="4358753" cy="9606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A normatív tartalmat jelen idejű kijelentő mondattal, egyes szám harmadik személyű megfogalmazás alkalmazásával kell kifejezni</a:t>
          </a:r>
          <a:endParaRPr lang="hu-HU" sz="1800" kern="1200" dirty="0"/>
        </a:p>
      </dsp:txBody>
      <dsp:txXfrm>
        <a:off x="0" y="1448555"/>
        <a:ext cx="4358753" cy="96062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117D65-2C22-4FF8-8C08-524C8C8A9476}">
      <dsp:nvSpPr>
        <dsp:cNvPr id="0" name=""/>
        <dsp:cNvSpPr/>
      </dsp:nvSpPr>
      <dsp:spPr>
        <a:xfrm rot="5400000">
          <a:off x="5435170" y="-2173545"/>
          <a:ext cx="979295" cy="55762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Vasúti közlekedés</a:t>
          </a:r>
          <a:endParaRPr lang="hu-HU" sz="1500" kern="1200" dirty="0"/>
        </a:p>
      </dsp:txBody>
      <dsp:txXfrm rot="5400000">
        <a:off x="5435170" y="-2173545"/>
        <a:ext cx="979295" cy="5576299"/>
      </dsp:txXfrm>
    </dsp:sp>
    <dsp:sp modelId="{EB1D8014-A1BF-40B5-9C4B-B3735F432942}">
      <dsp:nvSpPr>
        <dsp:cNvPr id="0" name=""/>
        <dsp:cNvSpPr/>
      </dsp:nvSpPr>
      <dsp:spPr>
        <a:xfrm>
          <a:off x="0" y="2545"/>
          <a:ext cx="3136668" cy="1224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700" kern="1200" dirty="0" smtClean="0"/>
            <a:t>Rendelet</a:t>
          </a:r>
          <a:endParaRPr lang="hu-HU" sz="4700" kern="1200" dirty="0"/>
        </a:p>
      </dsp:txBody>
      <dsp:txXfrm>
        <a:off x="0" y="2545"/>
        <a:ext cx="3136668" cy="1224119"/>
      </dsp:txXfrm>
    </dsp:sp>
    <dsp:sp modelId="{27CDEA5B-A027-4EDF-84C5-3A6C765926CF}">
      <dsp:nvSpPr>
        <dsp:cNvPr id="0" name=""/>
        <dsp:cNvSpPr/>
      </dsp:nvSpPr>
      <dsp:spPr>
        <a:xfrm rot="5400000">
          <a:off x="5348033" y="-888220"/>
          <a:ext cx="979295" cy="55762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NRF (Keretirányelv, Engedélyezési irányelv, Egyetemes irányelv)</a:t>
          </a:r>
          <a:endParaRPr lang="hu-H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GSM</a:t>
          </a:r>
          <a:endParaRPr lang="hu-H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RTTE</a:t>
          </a:r>
          <a:endParaRPr lang="hu-HU" sz="1500" kern="1200" dirty="0"/>
        </a:p>
      </dsp:txBody>
      <dsp:txXfrm rot="5400000">
        <a:off x="5348033" y="-888220"/>
        <a:ext cx="979295" cy="5576299"/>
      </dsp:txXfrm>
    </dsp:sp>
    <dsp:sp modelId="{96D6BA50-2E4A-46FF-9F2C-025E6D27729D}">
      <dsp:nvSpPr>
        <dsp:cNvPr id="0" name=""/>
        <dsp:cNvSpPr/>
      </dsp:nvSpPr>
      <dsp:spPr>
        <a:xfrm>
          <a:off x="0" y="1287870"/>
          <a:ext cx="3136668" cy="1224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700" kern="1200" dirty="0" smtClean="0"/>
            <a:t>Irányelv</a:t>
          </a:r>
          <a:endParaRPr lang="hu-HU" sz="4700" kern="1200" dirty="0"/>
        </a:p>
      </dsp:txBody>
      <dsp:txXfrm>
        <a:off x="0" y="1287870"/>
        <a:ext cx="3136668" cy="1224119"/>
      </dsp:txXfrm>
    </dsp:sp>
    <dsp:sp modelId="{41DF199B-6FC4-4B35-9336-7B92250DEB78}">
      <dsp:nvSpPr>
        <dsp:cNvPr id="0" name=""/>
        <dsp:cNvSpPr/>
      </dsp:nvSpPr>
      <dsp:spPr>
        <a:xfrm rot="5400000">
          <a:off x="5435170" y="397104"/>
          <a:ext cx="979295" cy="55762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smtClean="0"/>
            <a:t>Rádióspektrumpolitika</a:t>
          </a:r>
          <a:endParaRPr lang="hu-H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Rádióspektrum határozat</a:t>
          </a:r>
          <a:endParaRPr lang="hu-HU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Sávokra,  alkalmazásokra vonatkozó határozatok</a:t>
          </a:r>
          <a:endParaRPr lang="hu-HU" sz="1500" kern="1200" dirty="0"/>
        </a:p>
      </dsp:txBody>
      <dsp:txXfrm rot="5400000">
        <a:off x="5435170" y="397104"/>
        <a:ext cx="979295" cy="5576299"/>
      </dsp:txXfrm>
    </dsp:sp>
    <dsp:sp modelId="{B8FA1C0F-52CF-4F50-B46F-2AB14CDFA476}">
      <dsp:nvSpPr>
        <dsp:cNvPr id="0" name=""/>
        <dsp:cNvSpPr/>
      </dsp:nvSpPr>
      <dsp:spPr>
        <a:xfrm>
          <a:off x="0" y="2573194"/>
          <a:ext cx="3136668" cy="1224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700" kern="1200" dirty="0" smtClean="0"/>
            <a:t>Határozat</a:t>
          </a:r>
          <a:endParaRPr lang="hu-HU" sz="4700" kern="1200" dirty="0"/>
        </a:p>
      </dsp:txBody>
      <dsp:txXfrm>
        <a:off x="0" y="2573194"/>
        <a:ext cx="3136668" cy="1224119"/>
      </dsp:txXfrm>
    </dsp:sp>
    <dsp:sp modelId="{F0EB57AE-6077-4DCC-A5BA-0363B6F69C9F}">
      <dsp:nvSpPr>
        <dsp:cNvPr id="0" name=""/>
        <dsp:cNvSpPr/>
      </dsp:nvSpPr>
      <dsp:spPr>
        <a:xfrm rot="5400000">
          <a:off x="5435170" y="1682429"/>
          <a:ext cx="979295" cy="557629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MCA szolgáltatás engedélyezése</a:t>
          </a:r>
          <a:endParaRPr lang="hu-HU" sz="1500" kern="1200" dirty="0"/>
        </a:p>
      </dsp:txBody>
      <dsp:txXfrm rot="5400000">
        <a:off x="5435170" y="1682429"/>
        <a:ext cx="979295" cy="5576299"/>
      </dsp:txXfrm>
    </dsp:sp>
    <dsp:sp modelId="{467953E2-DCB2-4629-A1B8-8FFEDC6F5A24}">
      <dsp:nvSpPr>
        <dsp:cNvPr id="0" name=""/>
        <dsp:cNvSpPr/>
      </dsp:nvSpPr>
      <dsp:spPr>
        <a:xfrm>
          <a:off x="0" y="3858519"/>
          <a:ext cx="3136668" cy="12241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700" kern="1200" dirty="0" smtClean="0"/>
            <a:t>Ajánlás</a:t>
          </a:r>
          <a:endParaRPr lang="hu-HU" sz="4700" kern="1200" dirty="0"/>
        </a:p>
      </dsp:txBody>
      <dsp:txXfrm>
        <a:off x="0" y="3858519"/>
        <a:ext cx="3136668" cy="122411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6A18CA-52D9-4D4F-83AC-94AADD389774}">
      <dsp:nvSpPr>
        <dsp:cNvPr id="0" name=""/>
        <dsp:cNvSpPr/>
      </dsp:nvSpPr>
      <dsp:spPr>
        <a:xfrm rot="5400000">
          <a:off x="5291069" y="-2031912"/>
          <a:ext cx="1169567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Általános</a:t>
          </a:r>
          <a:endParaRPr lang="hu-HU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Sáv, alkalmazás specifikus szabály</a:t>
          </a:r>
          <a:endParaRPr lang="hu-HU" sz="2200" kern="1200" dirty="0"/>
        </a:p>
      </dsp:txBody>
      <dsp:txXfrm rot="5400000">
        <a:off x="5291069" y="-2031912"/>
        <a:ext cx="1169567" cy="5530214"/>
      </dsp:txXfrm>
    </dsp:sp>
    <dsp:sp modelId="{E181DE1E-F0A8-4127-B48B-1DF23105D64A}">
      <dsp:nvSpPr>
        <dsp:cNvPr id="0" name=""/>
        <dsp:cNvSpPr/>
      </dsp:nvSpPr>
      <dsp:spPr>
        <a:xfrm>
          <a:off x="0" y="2215"/>
          <a:ext cx="3110745" cy="1461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700" kern="1200" dirty="0" smtClean="0"/>
            <a:t>Határozat</a:t>
          </a:r>
          <a:endParaRPr lang="hu-HU" sz="4700" kern="1200" dirty="0"/>
        </a:p>
      </dsp:txBody>
      <dsp:txXfrm>
        <a:off x="0" y="2215"/>
        <a:ext cx="3110745" cy="1461959"/>
      </dsp:txXfrm>
    </dsp:sp>
    <dsp:sp modelId="{DFF572CB-0775-4602-B8DE-54A5353FFE5E}">
      <dsp:nvSpPr>
        <dsp:cNvPr id="0" name=""/>
        <dsp:cNvSpPr/>
      </dsp:nvSpPr>
      <dsp:spPr>
        <a:xfrm rot="5400000">
          <a:off x="5291069" y="-496855"/>
          <a:ext cx="1169567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csatornaelrendezések </a:t>
          </a:r>
          <a:endParaRPr lang="hu-HU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Frekvenciatervezés</a:t>
          </a:r>
          <a:endParaRPr lang="hu-HU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Koordináció</a:t>
          </a:r>
          <a:endParaRPr lang="hu-HU" sz="2200" kern="1200" dirty="0"/>
        </a:p>
      </dsp:txBody>
      <dsp:txXfrm rot="5400000">
        <a:off x="5291069" y="-496855"/>
        <a:ext cx="1169567" cy="5530214"/>
      </dsp:txXfrm>
    </dsp:sp>
    <dsp:sp modelId="{ACC8858D-3684-4BD9-B60C-37255B1317D9}">
      <dsp:nvSpPr>
        <dsp:cNvPr id="0" name=""/>
        <dsp:cNvSpPr/>
      </dsp:nvSpPr>
      <dsp:spPr>
        <a:xfrm>
          <a:off x="0" y="1537272"/>
          <a:ext cx="3110745" cy="1461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700" kern="1200" dirty="0" smtClean="0"/>
            <a:t>Ajánlás</a:t>
          </a:r>
          <a:endParaRPr lang="hu-HU" sz="4700" kern="1200" dirty="0"/>
        </a:p>
      </dsp:txBody>
      <dsp:txXfrm>
        <a:off x="0" y="1537272"/>
        <a:ext cx="3110745" cy="1461959"/>
      </dsp:txXfrm>
    </dsp:sp>
    <dsp:sp modelId="{F86BEBFF-88C5-48B0-AEEE-6B809CF1BEAE}">
      <dsp:nvSpPr>
        <dsp:cNvPr id="0" name=""/>
        <dsp:cNvSpPr/>
      </dsp:nvSpPr>
      <dsp:spPr>
        <a:xfrm rot="5400000">
          <a:off x="5291069" y="1038202"/>
          <a:ext cx="1169567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200" kern="1200" dirty="0" smtClean="0"/>
            <a:t>Összeférhetőségi vizsgálatok</a:t>
          </a:r>
          <a:endParaRPr lang="hu-HU" sz="2200" kern="1200" dirty="0"/>
        </a:p>
      </dsp:txBody>
      <dsp:txXfrm rot="5400000">
        <a:off x="5291069" y="1038202"/>
        <a:ext cx="1169567" cy="5530214"/>
      </dsp:txXfrm>
    </dsp:sp>
    <dsp:sp modelId="{260D5058-511E-4604-A35F-3122E1A59B76}">
      <dsp:nvSpPr>
        <dsp:cNvPr id="0" name=""/>
        <dsp:cNvSpPr/>
      </dsp:nvSpPr>
      <dsp:spPr>
        <a:xfrm>
          <a:off x="0" y="3072329"/>
          <a:ext cx="3110745" cy="1461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700" kern="1200" dirty="0" smtClean="0"/>
            <a:t>Jelentés</a:t>
          </a:r>
          <a:endParaRPr lang="hu-HU" sz="4700" kern="1200" dirty="0"/>
        </a:p>
      </dsp:txBody>
      <dsp:txXfrm>
        <a:off x="0" y="3072329"/>
        <a:ext cx="3110745" cy="14619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6A18CA-52D9-4D4F-83AC-94AADD389774}">
      <dsp:nvSpPr>
        <dsp:cNvPr id="0" name=""/>
        <dsp:cNvSpPr/>
      </dsp:nvSpPr>
      <dsp:spPr>
        <a:xfrm rot="5400000">
          <a:off x="5439037" y="-2216817"/>
          <a:ext cx="873631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Igazgatás definíció</a:t>
          </a:r>
          <a:endParaRPr lang="hu-H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Koordinációs szabályok</a:t>
          </a:r>
          <a:endParaRPr lang="hu-HU" sz="2400" kern="1200" dirty="0"/>
        </a:p>
      </dsp:txBody>
      <dsp:txXfrm rot="5400000">
        <a:off x="5439037" y="-2216817"/>
        <a:ext cx="873631" cy="5530214"/>
      </dsp:txXfrm>
    </dsp:sp>
    <dsp:sp modelId="{E181DE1E-F0A8-4127-B48B-1DF23105D64A}">
      <dsp:nvSpPr>
        <dsp:cNvPr id="0" name=""/>
        <dsp:cNvSpPr/>
      </dsp:nvSpPr>
      <dsp:spPr>
        <a:xfrm>
          <a:off x="0" y="2270"/>
          <a:ext cx="3110745" cy="1092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300" kern="1200" dirty="0" smtClean="0"/>
            <a:t>Egyezmény, Alapokmány</a:t>
          </a:r>
          <a:endParaRPr lang="hu-HU" sz="3300" kern="1200" dirty="0"/>
        </a:p>
      </dsp:txBody>
      <dsp:txXfrm>
        <a:off x="0" y="2270"/>
        <a:ext cx="3110745" cy="1092039"/>
      </dsp:txXfrm>
    </dsp:sp>
    <dsp:sp modelId="{DFF572CB-0775-4602-B8DE-54A5353FFE5E}">
      <dsp:nvSpPr>
        <dsp:cNvPr id="0" name=""/>
        <dsp:cNvSpPr/>
      </dsp:nvSpPr>
      <dsp:spPr>
        <a:xfrm rot="5400000">
          <a:off x="5439037" y="-1070175"/>
          <a:ext cx="873631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smtClean="0"/>
            <a:t>Általános</a:t>
          </a:r>
          <a:endParaRPr lang="hu-H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Sáv, szolgálat specifikus szabály</a:t>
          </a:r>
          <a:endParaRPr lang="hu-HU" sz="2400" kern="1200" dirty="0"/>
        </a:p>
      </dsp:txBody>
      <dsp:txXfrm rot="5400000">
        <a:off x="5439037" y="-1070175"/>
        <a:ext cx="873631" cy="5530214"/>
      </dsp:txXfrm>
    </dsp:sp>
    <dsp:sp modelId="{ACC8858D-3684-4BD9-B60C-37255B1317D9}">
      <dsp:nvSpPr>
        <dsp:cNvPr id="0" name=""/>
        <dsp:cNvSpPr/>
      </dsp:nvSpPr>
      <dsp:spPr>
        <a:xfrm>
          <a:off x="0" y="1148911"/>
          <a:ext cx="3110745" cy="1092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300" kern="1200" dirty="0" smtClean="0"/>
            <a:t>RR</a:t>
          </a:r>
          <a:endParaRPr lang="hu-HU" sz="3300" kern="1200" dirty="0"/>
        </a:p>
      </dsp:txBody>
      <dsp:txXfrm>
        <a:off x="0" y="1148911"/>
        <a:ext cx="3110745" cy="1092039"/>
      </dsp:txXfrm>
    </dsp:sp>
    <dsp:sp modelId="{F86BEBFF-88C5-48B0-AEEE-6B809CF1BEAE}">
      <dsp:nvSpPr>
        <dsp:cNvPr id="0" name=""/>
        <dsp:cNvSpPr/>
      </dsp:nvSpPr>
      <dsp:spPr>
        <a:xfrm rot="5400000">
          <a:off x="5439037" y="76465"/>
          <a:ext cx="873631" cy="55302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400" kern="1200" dirty="0" smtClean="0"/>
            <a:t>Digitális műsorszóró terv</a:t>
          </a:r>
          <a:endParaRPr lang="hu-HU" sz="2400" kern="1200" dirty="0"/>
        </a:p>
      </dsp:txBody>
      <dsp:txXfrm rot="5400000">
        <a:off x="5439037" y="76465"/>
        <a:ext cx="873631" cy="5530214"/>
      </dsp:txXfrm>
    </dsp:sp>
    <dsp:sp modelId="{260D5058-511E-4604-A35F-3122E1A59B76}">
      <dsp:nvSpPr>
        <dsp:cNvPr id="0" name=""/>
        <dsp:cNvSpPr/>
      </dsp:nvSpPr>
      <dsp:spPr>
        <a:xfrm>
          <a:off x="0" y="2295552"/>
          <a:ext cx="3110745" cy="1092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300" kern="1200" dirty="0" smtClean="0"/>
            <a:t>Körzeti Értekezletek</a:t>
          </a:r>
          <a:endParaRPr lang="hu-HU" sz="3300" kern="1200" dirty="0"/>
        </a:p>
      </dsp:txBody>
      <dsp:txXfrm>
        <a:off x="0" y="2295552"/>
        <a:ext cx="3110745" cy="1092039"/>
      </dsp:txXfrm>
    </dsp:sp>
    <dsp:sp modelId="{8D77E57B-4F5C-479D-B669-FC6850EB837A}">
      <dsp:nvSpPr>
        <dsp:cNvPr id="0" name=""/>
        <dsp:cNvSpPr/>
      </dsp:nvSpPr>
      <dsp:spPr>
        <a:xfrm>
          <a:off x="0" y="3442194"/>
          <a:ext cx="8632528" cy="1092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300" kern="1200" dirty="0" smtClean="0"/>
            <a:t>Ajánlások, Eljárási szabályok</a:t>
          </a:r>
          <a:endParaRPr lang="hu-HU" sz="3300" kern="1200" dirty="0"/>
        </a:p>
      </dsp:txBody>
      <dsp:txXfrm>
        <a:off x="0" y="3442194"/>
        <a:ext cx="8632528" cy="109203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63E0BB-058E-45DA-8A4A-A369FF8F1A10}">
      <dsp:nvSpPr>
        <dsp:cNvPr id="0" name=""/>
        <dsp:cNvSpPr/>
      </dsp:nvSpPr>
      <dsp:spPr>
        <a:xfrm>
          <a:off x="0" y="212587"/>
          <a:ext cx="864096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500" kern="1200" dirty="0" smtClean="0"/>
            <a:t>Minden szabály megmaradjon</a:t>
          </a:r>
          <a:endParaRPr lang="hu-HU" sz="3500" kern="1200" dirty="0"/>
        </a:p>
      </dsp:txBody>
      <dsp:txXfrm>
        <a:off x="0" y="212587"/>
        <a:ext cx="8640960" cy="798524"/>
      </dsp:txXfrm>
    </dsp:sp>
    <dsp:sp modelId="{2A2E5A7C-21B1-4A19-A876-C6E345EA54A5}">
      <dsp:nvSpPr>
        <dsp:cNvPr id="0" name=""/>
        <dsp:cNvSpPr/>
      </dsp:nvSpPr>
      <dsp:spPr>
        <a:xfrm>
          <a:off x="0" y="1111912"/>
          <a:ext cx="864096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500" kern="1200" dirty="0" smtClean="0"/>
            <a:t>Ne legyen </a:t>
          </a:r>
          <a:r>
            <a:rPr lang="hu-HU" sz="3500" kern="1200" dirty="0" err="1" smtClean="0"/>
            <a:t>duplikáció</a:t>
          </a:r>
          <a:endParaRPr lang="hu-HU" sz="3500" kern="1200" dirty="0"/>
        </a:p>
      </dsp:txBody>
      <dsp:txXfrm>
        <a:off x="0" y="1111912"/>
        <a:ext cx="8640960" cy="798524"/>
      </dsp:txXfrm>
    </dsp:sp>
    <dsp:sp modelId="{25ABC62E-3C1A-40A8-931D-70030CC02F05}">
      <dsp:nvSpPr>
        <dsp:cNvPr id="0" name=""/>
        <dsp:cNvSpPr/>
      </dsp:nvSpPr>
      <dsp:spPr>
        <a:xfrm>
          <a:off x="0" y="2011237"/>
          <a:ext cx="864096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500" kern="1200" dirty="0" smtClean="0"/>
            <a:t>Egy logikai egységet alkossanak a szabályok</a:t>
          </a:r>
          <a:endParaRPr lang="hu-HU" sz="3500" kern="1200" dirty="0"/>
        </a:p>
      </dsp:txBody>
      <dsp:txXfrm>
        <a:off x="0" y="2011237"/>
        <a:ext cx="8640960" cy="798524"/>
      </dsp:txXfrm>
    </dsp:sp>
    <dsp:sp modelId="{2E949B0D-23CC-4163-B33D-C89AFA86F372}">
      <dsp:nvSpPr>
        <dsp:cNvPr id="0" name=""/>
        <dsp:cNvSpPr/>
      </dsp:nvSpPr>
      <dsp:spPr>
        <a:xfrm>
          <a:off x="0" y="2910562"/>
          <a:ext cx="864096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500" kern="1200" dirty="0" smtClean="0"/>
            <a:t>Kifejezés használat egységesítés</a:t>
          </a:r>
          <a:endParaRPr lang="hu-HU" sz="3500" kern="1200" dirty="0"/>
        </a:p>
      </dsp:txBody>
      <dsp:txXfrm>
        <a:off x="0" y="2910562"/>
        <a:ext cx="8640960" cy="798524"/>
      </dsp:txXfrm>
    </dsp:sp>
    <dsp:sp modelId="{7D305E48-7C8D-4694-998B-C74ECEE82295}">
      <dsp:nvSpPr>
        <dsp:cNvPr id="0" name=""/>
        <dsp:cNvSpPr/>
      </dsp:nvSpPr>
      <dsp:spPr>
        <a:xfrm>
          <a:off x="0" y="3809887"/>
          <a:ext cx="8640960" cy="7985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500" kern="1200" dirty="0" smtClean="0"/>
            <a:t>Folyamatosan fejlődő szabályozás</a:t>
          </a:r>
          <a:endParaRPr lang="hu-HU" sz="3500" kern="1200" dirty="0"/>
        </a:p>
      </dsp:txBody>
      <dsp:txXfrm>
        <a:off x="0" y="3809887"/>
        <a:ext cx="8640960" cy="798524"/>
      </dsp:txXfrm>
    </dsp:sp>
    <dsp:sp modelId="{6351B68B-0867-419B-BE3C-68788AC3B731}">
      <dsp:nvSpPr>
        <dsp:cNvPr id="0" name=""/>
        <dsp:cNvSpPr/>
      </dsp:nvSpPr>
      <dsp:spPr>
        <a:xfrm>
          <a:off x="0" y="4608412"/>
          <a:ext cx="8640960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700" kern="1200" dirty="0" smtClean="0"/>
            <a:t>(pl. felhasználói blokk, alapblokk kifejezések)</a:t>
          </a:r>
          <a:endParaRPr lang="hu-HU" sz="2700" kern="1200" dirty="0"/>
        </a:p>
      </dsp:txBody>
      <dsp:txXfrm>
        <a:off x="0" y="4608412"/>
        <a:ext cx="8640960" cy="5796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7895CE-A4FB-4E53-9118-52E91561E1F6}">
      <dsp:nvSpPr>
        <dsp:cNvPr id="0" name=""/>
        <dsp:cNvSpPr/>
      </dsp:nvSpPr>
      <dsp:spPr>
        <a:xfrm>
          <a:off x="0" y="79156"/>
          <a:ext cx="8640960" cy="730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/>
            <a:t>Rengeteg szakkifejezés, rövidítés</a:t>
          </a:r>
          <a:endParaRPr lang="hu-HU" sz="3200" kern="1200" dirty="0"/>
        </a:p>
      </dsp:txBody>
      <dsp:txXfrm>
        <a:off x="0" y="79156"/>
        <a:ext cx="8640960" cy="730079"/>
      </dsp:txXfrm>
    </dsp:sp>
    <dsp:sp modelId="{149595A5-4A94-41DA-8C75-8E37EE8A4B71}">
      <dsp:nvSpPr>
        <dsp:cNvPr id="0" name=""/>
        <dsp:cNvSpPr/>
      </dsp:nvSpPr>
      <dsp:spPr>
        <a:xfrm>
          <a:off x="0" y="809235"/>
          <a:ext cx="864096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500" kern="1200" dirty="0" smtClean="0"/>
            <a:t>idegen nyelvű eredet</a:t>
          </a:r>
          <a:endParaRPr lang="hu-HU" sz="2500" kern="1200" dirty="0"/>
        </a:p>
      </dsp:txBody>
      <dsp:txXfrm>
        <a:off x="0" y="809235"/>
        <a:ext cx="8640960" cy="529920"/>
      </dsp:txXfrm>
    </dsp:sp>
    <dsp:sp modelId="{247130B2-9F24-447C-98CF-5763C4871E7E}">
      <dsp:nvSpPr>
        <dsp:cNvPr id="0" name=""/>
        <dsp:cNvSpPr/>
      </dsp:nvSpPr>
      <dsp:spPr>
        <a:xfrm>
          <a:off x="0" y="1339156"/>
          <a:ext cx="8640960" cy="730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/>
            <a:t>Definíciók</a:t>
          </a:r>
          <a:endParaRPr lang="hu-HU" sz="3200" kern="1200" dirty="0"/>
        </a:p>
      </dsp:txBody>
      <dsp:txXfrm>
        <a:off x="0" y="1339156"/>
        <a:ext cx="8640960" cy="730079"/>
      </dsp:txXfrm>
    </dsp:sp>
    <dsp:sp modelId="{F1B21930-3F01-4DBE-8F6D-B8223CAFEF0E}">
      <dsp:nvSpPr>
        <dsp:cNvPr id="0" name=""/>
        <dsp:cNvSpPr/>
      </dsp:nvSpPr>
      <dsp:spPr>
        <a:xfrm>
          <a:off x="0" y="2069236"/>
          <a:ext cx="8640960" cy="1523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500" kern="1200" dirty="0" smtClean="0"/>
            <a:t>sok, </a:t>
          </a:r>
          <a:endParaRPr lang="hu-HU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500" kern="1200" dirty="0" smtClean="0"/>
            <a:t>az legyen benne, ami előfordul a rendelet szövegében,</a:t>
          </a:r>
          <a:endParaRPr lang="hu-HU" sz="2500" kern="1200" dirty="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500" kern="1200" dirty="0" smtClean="0"/>
            <a:t> ütközés van a források között, rossz fordítás került hivatalosan kihirdetésre</a:t>
          </a:r>
          <a:endParaRPr lang="hu-HU" sz="2500" kern="1200" dirty="0"/>
        </a:p>
      </dsp:txBody>
      <dsp:txXfrm>
        <a:off x="0" y="2069236"/>
        <a:ext cx="8640960" cy="1523520"/>
      </dsp:txXfrm>
    </dsp:sp>
    <dsp:sp modelId="{6E38AC03-94A6-44A2-A702-3C23BCC33148}">
      <dsp:nvSpPr>
        <dsp:cNvPr id="0" name=""/>
        <dsp:cNvSpPr/>
      </dsp:nvSpPr>
      <dsp:spPr>
        <a:xfrm>
          <a:off x="0" y="3592756"/>
          <a:ext cx="8640960" cy="730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/>
            <a:t>Mellékletek</a:t>
          </a:r>
          <a:endParaRPr lang="hu-HU" sz="3200" kern="1200" dirty="0"/>
        </a:p>
      </dsp:txBody>
      <dsp:txXfrm>
        <a:off x="0" y="3592756"/>
        <a:ext cx="8640960" cy="730079"/>
      </dsp:txXfrm>
    </dsp:sp>
    <dsp:sp modelId="{AE0F2D5C-D515-45B4-9119-6B24A42828AF}">
      <dsp:nvSpPr>
        <dsp:cNvPr id="0" name=""/>
        <dsp:cNvSpPr/>
      </dsp:nvSpPr>
      <dsp:spPr>
        <a:xfrm>
          <a:off x="0" y="4322836"/>
          <a:ext cx="8640960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500" kern="1200" smtClean="0"/>
            <a:t>  </a:t>
          </a:r>
          <a:r>
            <a:rPr lang="hu-HU" sz="2500" kern="1200" dirty="0" smtClean="0"/>
            <a:t>rendelkező rész, bevezető gondolatok és táblázatok logikai egysége átfedések nélkül megmaradjon</a:t>
          </a:r>
          <a:endParaRPr lang="hu-HU" sz="2500" kern="1200" dirty="0"/>
        </a:p>
      </dsp:txBody>
      <dsp:txXfrm>
        <a:off x="0" y="4322836"/>
        <a:ext cx="8640960" cy="745200"/>
      </dsp:txXfrm>
    </dsp:sp>
    <dsp:sp modelId="{227E148A-388C-4F90-9C8E-C45B50ACE901}">
      <dsp:nvSpPr>
        <dsp:cNvPr id="0" name=""/>
        <dsp:cNvSpPr/>
      </dsp:nvSpPr>
      <dsp:spPr>
        <a:xfrm>
          <a:off x="0" y="5068036"/>
          <a:ext cx="8640960" cy="730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/>
            <a:t>Nem kötelező szabványok</a:t>
          </a:r>
          <a:endParaRPr lang="hu-HU" sz="3200" kern="1200" dirty="0"/>
        </a:p>
      </dsp:txBody>
      <dsp:txXfrm>
        <a:off x="0" y="5068036"/>
        <a:ext cx="8640960" cy="73007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4EAF24-DE0F-4536-A93F-6576C5EB7FDA}">
      <dsp:nvSpPr>
        <dsp:cNvPr id="0" name=""/>
        <dsp:cNvSpPr/>
      </dsp:nvSpPr>
      <dsp:spPr>
        <a:xfrm>
          <a:off x="0" y="107591"/>
          <a:ext cx="8640960" cy="1160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Nemzetközi új szabályozási elemek implementációja</a:t>
          </a:r>
          <a:endParaRPr lang="hu-HU" sz="3100" kern="1200" dirty="0"/>
        </a:p>
      </dsp:txBody>
      <dsp:txXfrm>
        <a:off x="0" y="107591"/>
        <a:ext cx="8640960" cy="1160640"/>
      </dsp:txXfrm>
    </dsp:sp>
    <dsp:sp modelId="{9EF9D872-7EDB-4FED-A61B-9959FA10C3BD}">
      <dsp:nvSpPr>
        <dsp:cNvPr id="0" name=""/>
        <dsp:cNvSpPr/>
      </dsp:nvSpPr>
      <dsp:spPr>
        <a:xfrm>
          <a:off x="0" y="1268231"/>
          <a:ext cx="8640960" cy="231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dirty="0" smtClean="0"/>
            <a:t>WRC-12</a:t>
          </a:r>
          <a:endParaRPr lang="hu-H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dirty="0" smtClean="0"/>
            <a:t>2012-2014 augusztusáig született </a:t>
          </a:r>
          <a:endParaRPr lang="hu-HU" sz="2400" kern="1200" dirty="0"/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dirty="0" smtClean="0"/>
            <a:t>CEPT jogforrások</a:t>
          </a:r>
          <a:endParaRPr lang="hu-HU" sz="2400" kern="1200" dirty="0"/>
        </a:p>
        <a:p>
          <a:pPr marL="457200" lvl="2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dirty="0" smtClean="0"/>
            <a:t>EU jogszabályok</a:t>
          </a:r>
          <a:endParaRPr lang="hu-HU" sz="2400" kern="1200" dirty="0"/>
        </a:p>
        <a:p>
          <a:pPr marL="685800" lvl="3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dirty="0" smtClean="0"/>
            <a:t>SRD, PMSE, UWB</a:t>
          </a:r>
          <a:endParaRPr lang="hu-HU" sz="2400" kern="1200" dirty="0"/>
        </a:p>
        <a:p>
          <a:pPr marL="685800" lvl="3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dirty="0" smtClean="0"/>
            <a:t>de 3400-3800 MHz</a:t>
          </a:r>
          <a:endParaRPr lang="hu-HU" sz="2400" kern="1200" dirty="0"/>
        </a:p>
      </dsp:txBody>
      <dsp:txXfrm>
        <a:off x="0" y="1268231"/>
        <a:ext cx="8640960" cy="2310120"/>
      </dsp:txXfrm>
    </dsp:sp>
    <dsp:sp modelId="{4AD8EDBB-DB43-4B22-A969-A79E852B2E3F}">
      <dsp:nvSpPr>
        <dsp:cNvPr id="0" name=""/>
        <dsp:cNvSpPr/>
      </dsp:nvSpPr>
      <dsp:spPr>
        <a:xfrm>
          <a:off x="0" y="3578352"/>
          <a:ext cx="8640960" cy="1160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100" kern="1200" dirty="0" smtClean="0"/>
            <a:t>Nemzeti szint</a:t>
          </a:r>
          <a:endParaRPr lang="hu-HU" sz="3100" kern="1200" dirty="0"/>
        </a:p>
      </dsp:txBody>
      <dsp:txXfrm>
        <a:off x="0" y="3578352"/>
        <a:ext cx="8640960" cy="1160640"/>
      </dsp:txXfrm>
    </dsp:sp>
    <dsp:sp modelId="{B5EB3672-EC76-460E-9DE6-4657CDA7FF85}">
      <dsp:nvSpPr>
        <dsp:cNvPr id="0" name=""/>
        <dsp:cNvSpPr/>
      </dsp:nvSpPr>
      <dsp:spPr>
        <a:xfrm>
          <a:off x="0" y="4738992"/>
          <a:ext cx="8640960" cy="770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dirty="0" err="1" smtClean="0"/>
            <a:t>Eht</a:t>
          </a:r>
          <a:r>
            <a:rPr lang="hu-HU" sz="2400" kern="1200" dirty="0" smtClean="0"/>
            <a:t>. módosítás</a:t>
          </a:r>
          <a:endParaRPr lang="hu-H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400" kern="1200" dirty="0" smtClean="0"/>
            <a:t>? Nem polgári frekvenciagazdálkodással kapcsolatos </a:t>
          </a:r>
          <a:r>
            <a:rPr lang="hu-HU" sz="2400" kern="1200" dirty="0" err="1" smtClean="0"/>
            <a:t>vhr.-ek</a:t>
          </a:r>
          <a:endParaRPr lang="hu-HU" sz="2400" kern="1200" dirty="0"/>
        </a:p>
      </dsp:txBody>
      <dsp:txXfrm>
        <a:off x="0" y="4738992"/>
        <a:ext cx="8640960" cy="77004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3AB97B-822B-4BC4-9574-DD2009E50A61}">
      <dsp:nvSpPr>
        <dsp:cNvPr id="0" name=""/>
        <dsp:cNvSpPr/>
      </dsp:nvSpPr>
      <dsp:spPr>
        <a:xfrm>
          <a:off x="0" y="137233"/>
          <a:ext cx="8964488" cy="560280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C719EC-C0DF-4A48-90E7-25A43ABE7995}">
      <dsp:nvSpPr>
        <dsp:cNvPr id="0" name=""/>
        <dsp:cNvSpPr/>
      </dsp:nvSpPr>
      <dsp:spPr>
        <a:xfrm>
          <a:off x="883002" y="4303479"/>
          <a:ext cx="206183" cy="2061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8D6F06-C2D4-47CE-81B9-CCC598D1D166}">
      <dsp:nvSpPr>
        <dsp:cNvPr id="0" name=""/>
        <dsp:cNvSpPr/>
      </dsp:nvSpPr>
      <dsp:spPr>
        <a:xfrm>
          <a:off x="878793" y="4536503"/>
          <a:ext cx="1532970" cy="942628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9252" tIns="0" rIns="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Szakmai tervezet véglegesítése</a:t>
          </a:r>
          <a:endParaRPr lang="hu-HU" sz="1800" kern="1200" dirty="0"/>
        </a:p>
      </dsp:txBody>
      <dsp:txXfrm>
        <a:off x="878793" y="4536503"/>
        <a:ext cx="1532970" cy="942628"/>
      </dsp:txXfrm>
    </dsp:sp>
    <dsp:sp modelId="{231B3237-AE58-4E68-B390-C87E25E14B75}">
      <dsp:nvSpPr>
        <dsp:cNvPr id="0" name=""/>
        <dsp:cNvSpPr/>
      </dsp:nvSpPr>
      <dsp:spPr>
        <a:xfrm>
          <a:off x="1999080" y="3231102"/>
          <a:ext cx="322721" cy="322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C53461-E2B4-4A8B-8B32-065BFAC86797}">
      <dsp:nvSpPr>
        <dsp:cNvPr id="0" name=""/>
        <dsp:cNvSpPr/>
      </dsp:nvSpPr>
      <dsp:spPr>
        <a:xfrm>
          <a:off x="2101088" y="3600411"/>
          <a:ext cx="2038867" cy="1394224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1003" tIns="0" rIns="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Társadalmi egyeztetés, </a:t>
          </a:r>
          <a:r>
            <a:rPr lang="hu-HU" sz="1800" kern="1200" dirty="0" err="1" smtClean="0"/>
            <a:t>egyeztetés</a:t>
          </a:r>
          <a:r>
            <a:rPr lang="hu-HU" sz="1800" kern="1200" dirty="0" smtClean="0"/>
            <a:t> a felelős minisztériumokkal</a:t>
          </a:r>
          <a:endParaRPr lang="hu-HU" sz="1800" kern="1200" dirty="0"/>
        </a:p>
      </dsp:txBody>
      <dsp:txXfrm>
        <a:off x="2101088" y="3600411"/>
        <a:ext cx="2038867" cy="1394224"/>
      </dsp:txXfrm>
    </dsp:sp>
    <dsp:sp modelId="{02CF09A0-755F-4F00-8A68-054B604A15E0}">
      <dsp:nvSpPr>
        <dsp:cNvPr id="0" name=""/>
        <dsp:cNvSpPr/>
      </dsp:nvSpPr>
      <dsp:spPr>
        <a:xfrm>
          <a:off x="3433398" y="2376114"/>
          <a:ext cx="430295" cy="4302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6E15F-04A1-4EFC-995B-C8EFE172DE16}">
      <dsp:nvSpPr>
        <dsp:cNvPr id="0" name=""/>
        <dsp:cNvSpPr/>
      </dsp:nvSpPr>
      <dsp:spPr>
        <a:xfrm>
          <a:off x="3648546" y="2642665"/>
          <a:ext cx="1730146" cy="1029744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28005" tIns="0" rIns="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Észrevételek feldolgozásával tervezet véglegesítése</a:t>
          </a:r>
          <a:endParaRPr lang="hu-HU" sz="1800" kern="1200" dirty="0"/>
        </a:p>
      </dsp:txBody>
      <dsp:txXfrm>
        <a:off x="3648546" y="2642665"/>
        <a:ext cx="1730146" cy="1029744"/>
      </dsp:txXfrm>
    </dsp:sp>
    <dsp:sp modelId="{2544DAEE-D986-46FA-BDF4-45491C1EDA66}">
      <dsp:nvSpPr>
        <dsp:cNvPr id="0" name=""/>
        <dsp:cNvSpPr/>
      </dsp:nvSpPr>
      <dsp:spPr>
        <a:xfrm>
          <a:off x="5100793" y="1708260"/>
          <a:ext cx="555798" cy="5557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06D03D-9737-42B3-BEE9-86BDC78DB85D}">
      <dsp:nvSpPr>
        <dsp:cNvPr id="0" name=""/>
        <dsp:cNvSpPr/>
      </dsp:nvSpPr>
      <dsp:spPr>
        <a:xfrm>
          <a:off x="5378692" y="2138904"/>
          <a:ext cx="1792897" cy="525392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94506" tIns="0" rIns="0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err="1" smtClean="0"/>
            <a:t>Notifikáció</a:t>
          </a:r>
          <a:endParaRPr lang="hu-HU" sz="1800" kern="1200" dirty="0"/>
        </a:p>
      </dsp:txBody>
      <dsp:txXfrm>
        <a:off x="5378692" y="2138904"/>
        <a:ext cx="1792897" cy="525392"/>
      </dsp:txXfrm>
    </dsp:sp>
    <dsp:sp modelId="{1C066883-0ED0-4291-BB07-DC64830DC792}">
      <dsp:nvSpPr>
        <dsp:cNvPr id="0" name=""/>
        <dsp:cNvSpPr/>
      </dsp:nvSpPr>
      <dsp:spPr>
        <a:xfrm>
          <a:off x="6817493" y="1262276"/>
          <a:ext cx="708194" cy="7081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B7F37B-DA1A-4BD3-B68D-E4A81701D6F3}">
      <dsp:nvSpPr>
        <dsp:cNvPr id="0" name=""/>
        <dsp:cNvSpPr/>
      </dsp:nvSpPr>
      <dsp:spPr>
        <a:xfrm>
          <a:off x="7171590" y="1739815"/>
          <a:ext cx="1792897" cy="1572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5258" tIns="0" rIns="0" bIns="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 smtClean="0"/>
            <a:t>Aláírás Kihirdetés Hatályba lépés</a:t>
          </a:r>
          <a:endParaRPr lang="hu-HU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1400" kern="1200"/>
        </a:p>
      </dsp:txBody>
      <dsp:txXfrm>
        <a:off x="7171590" y="1739815"/>
        <a:ext cx="1792897" cy="1572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2AE8E-BCC6-42EB-8755-78C938079C8B}" type="datetimeFigureOut">
              <a:rPr lang="hu-HU" smtClean="0"/>
              <a:pPr/>
              <a:t>2014.12.09.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6E63E-4890-4D6C-902F-7F34E03C1DE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6E63E-4890-4D6C-902F-7F34E03C1DEE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71800" y="908720"/>
            <a:ext cx="5616624" cy="1296144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rgbClr val="0070B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800" y="2756520"/>
            <a:ext cx="5824736" cy="132055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A6A6A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792" y="2802673"/>
            <a:ext cx="2460000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70B8"/>
                </a:solidFill>
                <a:latin typeface="Franklin Gothic Medium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/>
          </p:nvPr>
        </p:nvSpPr>
        <p:spPr>
          <a:xfrm>
            <a:off x="239792" y="3090705"/>
            <a:ext cx="2460000" cy="1152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3124-9E30-4DDC-8A0C-BE2CF0D80A1E}" type="datetimeFigureOut">
              <a:rPr lang="hu-HU" smtClean="0"/>
              <a:pPr/>
              <a:t>2014.12.09.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01264-4605-4E1A-B56A-5662463BFC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2014.12.09.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052737"/>
            <a:ext cx="8712968" cy="5760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A6A6A6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2014.12.09.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640960" cy="4248472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2014.12.09.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9512" y="1052737"/>
            <a:ext cx="8712968" cy="93610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A6A6A6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184576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2014.12.09.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052736"/>
            <a:ext cx="4040188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692498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8657" y="1052736"/>
            <a:ext cx="4041775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8657" y="1692498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2014.12.09.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512" y="1052736"/>
            <a:ext cx="8712968" cy="49685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852EB-0B61-482F-835F-2547BD7E41FC}" type="datetimeFigureOut">
              <a:rPr lang="hu-HU" smtClean="0"/>
              <a:pPr/>
              <a:t>2014.12.09.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23124-9E30-4DDC-8A0C-BE2CF0D80A1E}" type="datetimeFigureOut">
              <a:rPr lang="hu-HU" smtClean="0"/>
              <a:pPr/>
              <a:t>2014.12.09.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01264-4605-4E1A-B56A-5662463BFC87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7" name="Picture 6" descr="3b_nyi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3999" cy="25359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852EB-0B61-482F-835F-2547BD7E41FC}" type="datetimeFigureOut">
              <a:rPr lang="hu-HU" smtClean="0"/>
              <a:pPr/>
              <a:t>2014.12.09.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7" name="Picture 6" descr="3b_koveto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9753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80312" y="44205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4E9983B-DFD1-4436-BE07-561D6D98F346}" type="slidenum">
              <a:rPr lang="hu-HU" sz="1400" smtClean="0">
                <a:solidFill>
                  <a:srgbClr val="0070B8"/>
                </a:solidFill>
              </a:rPr>
              <a:pPr algn="r"/>
              <a:t>‹#›</a:t>
            </a:fld>
            <a:endParaRPr lang="hu-HU" sz="1400" dirty="0">
              <a:solidFill>
                <a:srgbClr val="0070B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/>
          <a:lstStyle/>
          <a:p>
            <a:r>
              <a:rPr lang="hu-HU" sz="40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Kihívások az új jogszabálytervezet kialakítása során </a:t>
            </a:r>
          </a:p>
        </p:txBody>
      </p:sp>
      <p:sp>
        <p:nvSpPr>
          <p:cNvPr id="4" name="Text Placeholder 5"/>
          <p:cNvSpPr txBox="1">
            <a:spLocks/>
          </p:cNvSpPr>
          <p:nvPr/>
        </p:nvSpPr>
        <p:spPr bwMode="auto">
          <a:xfrm>
            <a:off x="6507215" y="5859270"/>
            <a:ext cx="259228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hu-HU" sz="2000" b="1" dirty="0" smtClean="0">
                <a:solidFill>
                  <a:srgbClr val="002060"/>
                </a:solidFill>
                <a:latin typeface="+mn-lt"/>
                <a:cs typeface="Calibri" pitchFamily="34" charset="0"/>
              </a:rPr>
              <a:t>2014. december </a:t>
            </a:r>
            <a:r>
              <a:rPr lang="hu-HU" sz="2000" b="1" dirty="0" smtClean="0">
                <a:solidFill>
                  <a:srgbClr val="002060"/>
                </a:solidFill>
                <a:latin typeface="+mn-lt"/>
                <a:cs typeface="Calibri" pitchFamily="34" charset="0"/>
              </a:rPr>
              <a:t>10.</a:t>
            </a:r>
            <a:endParaRPr lang="hu-HU" sz="2000" b="1" dirty="0">
              <a:solidFill>
                <a:srgbClr val="002060"/>
              </a:solidFill>
              <a:latin typeface="+mn-lt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hu-HU" sz="20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hu-HU" sz="20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 bwMode="auto">
          <a:xfrm>
            <a:off x="585065" y="5454225"/>
            <a:ext cx="349188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hu-HU" sz="2000" b="1" dirty="0" smtClean="0">
                <a:solidFill>
                  <a:srgbClr val="002060"/>
                </a:solidFill>
                <a:cs typeface="Calibri" pitchFamily="34" charset="0"/>
              </a:rPr>
              <a:t>Dr. </a:t>
            </a:r>
            <a:r>
              <a:rPr lang="hu-HU" sz="2000" b="1" dirty="0" err="1" smtClean="0">
                <a:solidFill>
                  <a:srgbClr val="002060"/>
                </a:solidFill>
                <a:cs typeface="Calibri" pitchFamily="34" charset="0"/>
              </a:rPr>
              <a:t>Ulelay</a:t>
            </a:r>
            <a:r>
              <a:rPr lang="hu-HU" sz="2000" b="1" dirty="0" smtClean="0">
                <a:solidFill>
                  <a:srgbClr val="002060"/>
                </a:solidFill>
                <a:cs typeface="Calibri" pitchFamily="34" charset="0"/>
              </a:rPr>
              <a:t> Emília</a:t>
            </a:r>
            <a:endParaRPr lang="hu-HU" sz="2000" b="1" dirty="0" smtClean="0">
              <a:solidFill>
                <a:srgbClr val="002060"/>
              </a:solidFill>
              <a:latin typeface="+mn-lt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hu-HU" sz="2000" b="1" dirty="0" smtClean="0">
                <a:solidFill>
                  <a:srgbClr val="002060"/>
                </a:solidFill>
                <a:latin typeface="+mn-lt"/>
                <a:cs typeface="Calibri" pitchFamily="34" charset="0"/>
              </a:rPr>
              <a:t>Főosztályvezető-helyettes</a:t>
            </a:r>
            <a:endParaRPr lang="hu-HU" sz="2000" dirty="0">
              <a:solidFill>
                <a:prstClr val="black"/>
              </a:solidFill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79512" y="908720"/>
          <a:ext cx="864096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2987824" y="-27384"/>
            <a:ext cx="5184576" cy="936103"/>
          </a:xfrm>
        </p:spPr>
        <p:txBody>
          <a:bodyPr anchor="ctr">
            <a:normAutofit/>
          </a:bodyPr>
          <a:lstStyle/>
          <a:p>
            <a:pPr algn="ctr"/>
            <a:r>
              <a:rPr lang="hu-HU" sz="2600" b="1" dirty="0" smtClean="0">
                <a:solidFill>
                  <a:srgbClr val="002060"/>
                </a:solidFill>
                <a:ea typeface="+mn-ea"/>
                <a:cs typeface="Calibri" pitchFamily="34" charset="0"/>
              </a:rPr>
              <a:t>Friss tartalom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8964488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ím 2"/>
          <p:cNvSpPr txBox="1">
            <a:spLocks/>
          </p:cNvSpPr>
          <p:nvPr/>
        </p:nvSpPr>
        <p:spPr>
          <a:xfrm>
            <a:off x="2987824" y="-27384"/>
            <a:ext cx="5184576" cy="936103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Ütemezés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179512" y="4725144"/>
            <a:ext cx="115212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dirty="0" smtClean="0"/>
              <a:t>2014. 12.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899592" y="3789040"/>
            <a:ext cx="115212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dirty="0" smtClean="0"/>
              <a:t>2015. 1.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2339752" y="2987660"/>
            <a:ext cx="115212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dirty="0" smtClean="0"/>
              <a:t>2015. 2.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4067944" y="2339588"/>
            <a:ext cx="115212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dirty="0" smtClean="0"/>
              <a:t>2015. 2.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5868144" y="1763524"/>
            <a:ext cx="122413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dirty="0" smtClean="0"/>
              <a:t>2015. 5-6.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5940152" y="4077072"/>
            <a:ext cx="2232248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dirty="0" smtClean="0"/>
              <a:t>Lehetséges módosítás előkészítés</a:t>
            </a:r>
          </a:p>
          <a:p>
            <a:r>
              <a:rPr lang="hu-HU" dirty="0" smtClean="0"/>
              <a:t>(3400-3800 MHz)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95288" y="2420938"/>
            <a:ext cx="8424862" cy="20891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hu-HU" sz="6000" b="1" dirty="0" smtClean="0">
                <a:solidFill>
                  <a:schemeClr val="tx1"/>
                </a:solidFill>
              </a:rPr>
              <a:t>Köszönöm </a:t>
            </a:r>
            <a:r>
              <a:rPr lang="hu-HU" sz="6000" b="1" dirty="0">
                <a:solidFill>
                  <a:schemeClr val="tx1"/>
                </a:solidFill>
              </a:rPr>
              <a:t>a </a:t>
            </a:r>
            <a:r>
              <a:rPr lang="hu-HU" sz="6000" b="1" dirty="0" smtClean="0">
                <a:solidFill>
                  <a:schemeClr val="tx1"/>
                </a:solidFill>
              </a:rPr>
              <a:t>figyelmet ! </a:t>
            </a:r>
            <a:endParaRPr lang="hu-HU" sz="6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269072-21FA-4D94-88D5-7654B4B0E160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179512" y="2204864"/>
            <a:ext cx="8712968" cy="1944216"/>
          </a:xfrm>
        </p:spPr>
        <p:txBody>
          <a:bodyPr>
            <a:noAutofit/>
          </a:bodyPr>
          <a:lstStyle/>
          <a:p>
            <a:pPr algn="ctr"/>
            <a:r>
              <a:rPr lang="hu-HU" sz="40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Általános kihívások hazai műszaki szabályok jogszabályban történő rögzítése során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rtalom helye 6"/>
          <p:cNvGraphicFramePr>
            <a:graphicFrameLocks noGrp="1"/>
          </p:cNvGraphicFramePr>
          <p:nvPr>
            <p:ph sz="half" idx="2"/>
          </p:nvPr>
        </p:nvGraphicFramePr>
        <p:xfrm>
          <a:off x="251520" y="1124744"/>
          <a:ext cx="889248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ím 2"/>
          <p:cNvSpPr txBox="1">
            <a:spLocks/>
          </p:cNvSpPr>
          <p:nvPr/>
        </p:nvSpPr>
        <p:spPr>
          <a:xfrm>
            <a:off x="3275856" y="44624"/>
            <a:ext cx="5616624" cy="936103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Eltérő szakmai ágazatok eltérő követelményei, adottságai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179512" y="1772816"/>
          <a:ext cx="8712968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ím 2"/>
          <p:cNvSpPr txBox="1">
            <a:spLocks/>
          </p:cNvSpPr>
          <p:nvPr/>
        </p:nvSpPr>
        <p:spPr>
          <a:xfrm>
            <a:off x="3275856" y="44624"/>
            <a:ext cx="5616624" cy="936103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Nemzetközi szervezetek szabályozói dokumentumai, a források</a:t>
            </a:r>
          </a:p>
        </p:txBody>
      </p:sp>
      <p:grpSp>
        <p:nvGrpSpPr>
          <p:cNvPr id="6" name="Csoportba foglalás 5"/>
          <p:cNvGrpSpPr/>
          <p:nvPr/>
        </p:nvGrpSpPr>
        <p:grpSpPr>
          <a:xfrm>
            <a:off x="1540972" y="908720"/>
            <a:ext cx="6070161" cy="792088"/>
            <a:chOff x="2765107" y="-143819"/>
            <a:chExt cx="3081700" cy="792088"/>
          </a:xfrm>
        </p:grpSpPr>
        <p:sp>
          <p:nvSpPr>
            <p:cNvPr id="7" name="Lekerekített téglalap 6"/>
            <p:cNvSpPr/>
            <p:nvPr/>
          </p:nvSpPr>
          <p:spPr>
            <a:xfrm>
              <a:off x="2765107" y="-90735"/>
              <a:ext cx="3074188" cy="73900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Lekerekített téglalap 4"/>
            <p:cNvSpPr/>
            <p:nvPr/>
          </p:nvSpPr>
          <p:spPr>
            <a:xfrm>
              <a:off x="2794152" y="-143819"/>
              <a:ext cx="3052655" cy="7099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600" b="1" kern="1200" dirty="0" smtClean="0"/>
                <a:t>EU</a:t>
              </a:r>
              <a:r>
                <a:rPr lang="hu-HU" sz="2800" b="1" kern="1200" dirty="0" smtClean="0"/>
                <a:t> </a:t>
              </a:r>
              <a:endParaRPr lang="hu-HU" sz="28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rtalom helye 7"/>
          <p:cNvGraphicFramePr>
            <a:graphicFrameLocks noGrp="1"/>
          </p:cNvGraphicFramePr>
          <p:nvPr>
            <p:ph idx="1"/>
          </p:nvPr>
        </p:nvGraphicFramePr>
        <p:xfrm>
          <a:off x="179512" y="1988840"/>
          <a:ext cx="864096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ím 2"/>
          <p:cNvSpPr txBox="1">
            <a:spLocks/>
          </p:cNvSpPr>
          <p:nvPr/>
        </p:nvSpPr>
        <p:spPr>
          <a:xfrm>
            <a:off x="3275856" y="44624"/>
            <a:ext cx="5616624" cy="936103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Nemzetközi szervezetek szabályozói dokumentumai, a források</a:t>
            </a:r>
          </a:p>
        </p:txBody>
      </p:sp>
      <p:grpSp>
        <p:nvGrpSpPr>
          <p:cNvPr id="5" name="Csoportba foglalás 4"/>
          <p:cNvGrpSpPr/>
          <p:nvPr/>
        </p:nvGrpSpPr>
        <p:grpSpPr>
          <a:xfrm>
            <a:off x="1540972" y="908720"/>
            <a:ext cx="6070161" cy="792088"/>
            <a:chOff x="2765107" y="-143819"/>
            <a:chExt cx="3081700" cy="792088"/>
          </a:xfrm>
        </p:grpSpPr>
        <p:sp>
          <p:nvSpPr>
            <p:cNvPr id="6" name="Lekerekített téglalap 5"/>
            <p:cNvSpPr/>
            <p:nvPr/>
          </p:nvSpPr>
          <p:spPr>
            <a:xfrm>
              <a:off x="2765107" y="-90735"/>
              <a:ext cx="3074188" cy="73900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Lekerekített téglalap 4"/>
            <p:cNvSpPr/>
            <p:nvPr/>
          </p:nvSpPr>
          <p:spPr>
            <a:xfrm>
              <a:off x="2794152" y="-143819"/>
              <a:ext cx="3052655" cy="7099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600" b="1" dirty="0" smtClean="0"/>
                <a:t>CEPT</a:t>
              </a:r>
              <a:r>
                <a:rPr lang="hu-HU" sz="2800" b="1" kern="1200" dirty="0" smtClean="0"/>
                <a:t> </a:t>
              </a:r>
              <a:endParaRPr lang="hu-HU" sz="28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rtalom helye 7"/>
          <p:cNvGraphicFramePr>
            <a:graphicFrameLocks noGrp="1"/>
          </p:cNvGraphicFramePr>
          <p:nvPr>
            <p:ph idx="1"/>
          </p:nvPr>
        </p:nvGraphicFramePr>
        <p:xfrm>
          <a:off x="179512" y="1988840"/>
          <a:ext cx="864096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ím 2"/>
          <p:cNvSpPr txBox="1">
            <a:spLocks/>
          </p:cNvSpPr>
          <p:nvPr/>
        </p:nvSpPr>
        <p:spPr>
          <a:xfrm>
            <a:off x="3275856" y="44624"/>
            <a:ext cx="5616624" cy="936103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Nemzetközi szervezetek szabályozói dokumentumai, a források</a:t>
            </a:r>
          </a:p>
        </p:txBody>
      </p:sp>
      <p:grpSp>
        <p:nvGrpSpPr>
          <p:cNvPr id="2" name="Csoportba foglalás 4"/>
          <p:cNvGrpSpPr/>
          <p:nvPr/>
        </p:nvGrpSpPr>
        <p:grpSpPr>
          <a:xfrm>
            <a:off x="1540972" y="908720"/>
            <a:ext cx="6070161" cy="792088"/>
            <a:chOff x="2765107" y="-143819"/>
            <a:chExt cx="3081700" cy="792088"/>
          </a:xfrm>
        </p:grpSpPr>
        <p:sp>
          <p:nvSpPr>
            <p:cNvPr id="6" name="Lekerekített téglalap 5"/>
            <p:cNvSpPr/>
            <p:nvPr/>
          </p:nvSpPr>
          <p:spPr>
            <a:xfrm>
              <a:off x="2765107" y="-90735"/>
              <a:ext cx="3074188" cy="739004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Lekerekített téglalap 4"/>
            <p:cNvSpPr/>
            <p:nvPr/>
          </p:nvSpPr>
          <p:spPr>
            <a:xfrm>
              <a:off x="2794152" y="-143819"/>
              <a:ext cx="3052655" cy="7099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3600" b="1" dirty="0" smtClean="0"/>
                <a:t>ITU</a:t>
              </a:r>
              <a:endParaRPr lang="hu-HU" sz="28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179512" y="2204864"/>
            <a:ext cx="8712968" cy="1944216"/>
          </a:xfrm>
        </p:spPr>
        <p:txBody>
          <a:bodyPr>
            <a:noAutofit/>
          </a:bodyPr>
          <a:lstStyle/>
          <a:p>
            <a:pPr algn="ctr"/>
            <a:r>
              <a:rPr lang="hu-HU" sz="4000" b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Újkihívások meglevő szabályok egybefésülésével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2483768" y="116632"/>
            <a:ext cx="6408712" cy="936103"/>
          </a:xfrm>
        </p:spPr>
        <p:txBody>
          <a:bodyPr>
            <a:normAutofit/>
          </a:bodyPr>
          <a:lstStyle/>
          <a:p>
            <a:pPr algn="ctr"/>
            <a:r>
              <a:rPr lang="hu-HU" sz="2600" b="1" dirty="0" smtClean="0">
                <a:solidFill>
                  <a:srgbClr val="002060"/>
                </a:solidFill>
                <a:ea typeface="+mn-ea"/>
                <a:cs typeface="Calibri" pitchFamily="34" charset="0"/>
              </a:rPr>
              <a:t>Három jogszabály egybeszerkesztése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864096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nmhh_power_point_bemutato_forma_1</Template>
  <TotalTime>139</TotalTime>
  <Words>349</Words>
  <Application>Microsoft Office PowerPoint</Application>
  <PresentationFormat>Diavetítés a képernyőre (4:3 oldalarány)</PresentationFormat>
  <Paragraphs>95</Paragraphs>
  <Slides>12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12</vt:i4>
      </vt:variant>
    </vt:vector>
  </HeadingPairs>
  <TitlesOfParts>
    <vt:vector size="14" baseType="lpstr">
      <vt:lpstr>Office-téma</vt:lpstr>
      <vt:lpstr>Custom Design</vt:lpstr>
      <vt:lpstr>Kihívások az új jogszabálytervezet kialakítása során </vt:lpstr>
      <vt:lpstr>Általános kihívások hazai műszaki szabályok jogszabályban történő rögzítése során</vt:lpstr>
      <vt:lpstr>3. dia</vt:lpstr>
      <vt:lpstr>4. dia</vt:lpstr>
      <vt:lpstr>5. dia</vt:lpstr>
      <vt:lpstr>6. dia</vt:lpstr>
      <vt:lpstr>Újkihívások meglevő szabályok egybefésülésével</vt:lpstr>
      <vt:lpstr>Három jogszabály egybeszerkesztése</vt:lpstr>
      <vt:lpstr>9. dia</vt:lpstr>
      <vt:lpstr>Friss tartalom</vt:lpstr>
      <vt:lpstr>11. dia</vt:lpstr>
      <vt:lpstr>12.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Kihívások az új jogszabálytervezet kialakítása során</dc:title>
  <dc:creator>ulelem</dc:creator>
  <cp:lastModifiedBy>Dobreff Csaba</cp:lastModifiedBy>
  <cp:revision>36</cp:revision>
  <dcterms:created xsi:type="dcterms:W3CDTF">2014-12-08T22:05:22Z</dcterms:created>
  <dcterms:modified xsi:type="dcterms:W3CDTF">2014-12-09T10:41:02Z</dcterms:modified>
</cp:coreProperties>
</file>