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74" r:id="rId4"/>
    <p:sldId id="286" r:id="rId5"/>
    <p:sldId id="275" r:id="rId6"/>
    <p:sldId id="276" r:id="rId7"/>
    <p:sldId id="316" r:id="rId8"/>
    <p:sldId id="313" r:id="rId9"/>
    <p:sldId id="315" r:id="rId10"/>
    <p:sldId id="314" r:id="rId11"/>
    <p:sldId id="309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A6A6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232" autoAdjust="0"/>
  </p:normalViewPr>
  <p:slideViewPr>
    <p:cSldViewPr>
      <p:cViewPr>
        <p:scale>
          <a:sx n="90" d="100"/>
          <a:sy n="90" d="100"/>
        </p:scale>
        <p:origin x="-44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0F202-B8DA-44BB-A051-763FC121414A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CF88B-FB71-4F6C-8E4A-863D08C1902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361950" algn="just"/>
            <a:r>
              <a:rPr lang="hu-HU" dirty="0" smtClean="0"/>
              <a:t>2011.02.07-én keletkezett a két vezető által jegyzett javaslat a nemzeti frekvenciagazdálkodás hatékonyságának növeléséről.</a:t>
            </a:r>
          </a:p>
          <a:p>
            <a:pPr marL="0" indent="361950" algn="just"/>
            <a:r>
              <a:rPr lang="hu-HU" dirty="0" smtClean="0"/>
              <a:t>2011.07.20-ai STIR megbeszélésen már az FNFT, RAT és NRAT egy rendeletben való megalkotásáról hangzott el felvetés, annak ismeretében, hogy az NMHH elnöke mindhárom rendelet megalkotására jogot kap (</a:t>
            </a:r>
            <a:r>
              <a:rPr lang="hu-HU" dirty="0" err="1" smtClean="0"/>
              <a:t>Eht</a:t>
            </a:r>
            <a:r>
              <a:rPr lang="hu-HU" dirty="0" smtClean="0"/>
              <a:t>. módosítás 2011.08.03-án lépett hatályba).</a:t>
            </a:r>
          </a:p>
          <a:p>
            <a:pPr indent="361950" algn="just"/>
            <a:r>
              <a:rPr lang="hu-HU" sz="1200" dirty="0" smtClean="0"/>
              <a:t>2011.08.08.-tól a struktúra kialakítása és mintapéldák elkészítése (KFGH).</a:t>
            </a:r>
          </a:p>
          <a:p>
            <a:pPr indent="361950" algn="just"/>
            <a:r>
              <a:rPr lang="hu-HU" sz="1200" dirty="0" smtClean="0"/>
              <a:t>2012.01.17.-től a Főigazgató jóváhagyása alapján a rendelet-tervezet (NFFF 0. verzió) előkészítése (KFGH).</a:t>
            </a:r>
          </a:p>
          <a:p>
            <a:pPr indent="361950" algn="just"/>
            <a:r>
              <a:rPr lang="hu-HU" sz="1200" dirty="0" smtClean="0"/>
              <a:t>2012.07.31.-től a Főigazgató jóváhagyása alapján ütemterv szerint az NFFF szakmai változatának munkálatai (tervezett határidő 2013.04.30.). </a:t>
            </a:r>
          </a:p>
          <a:p>
            <a:pPr indent="361950" algn="just"/>
            <a:r>
              <a:rPr lang="hu-HU" sz="1200" dirty="0" smtClean="0"/>
              <a:t>2013.09.09.-2013.12.02 NFFF javított változata, egy a feladatra létrehozott csoport által, döntés a további finomításról, ellenőrzésről és a bekövetkezett változások  </a:t>
            </a:r>
            <a:r>
              <a:rPr lang="hu-HU" sz="1200" dirty="0" err="1" smtClean="0"/>
              <a:t>követésréről</a:t>
            </a:r>
            <a:r>
              <a:rPr lang="hu-HU" sz="1200" dirty="0" smtClean="0"/>
              <a:t>, </a:t>
            </a:r>
          </a:p>
          <a:p>
            <a:pPr indent="361950" algn="just"/>
            <a:r>
              <a:rPr lang="hu-HU" sz="1200" dirty="0" smtClean="0"/>
              <a:t>2014.11.26. NFFF szakmai javaslat.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CF88B-FB71-4F6C-8E4A-863D08C1902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71800" y="908720"/>
            <a:ext cx="5616624" cy="1296144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0070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756520"/>
            <a:ext cx="5824736" cy="13205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92" y="2802674"/>
            <a:ext cx="2460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B8"/>
                </a:solidFill>
                <a:latin typeface="Franklin Gothic Medium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9792" y="3090706"/>
            <a:ext cx="24600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8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1"/>
            <a:ext cx="8640960" cy="424847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8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845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3" y="1052736"/>
            <a:ext cx="4040188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3" y="169249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8658" y="1052736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8658" y="169249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1052736"/>
            <a:ext cx="8712968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6CB86-E5CC-41D3-B879-3C0D88271B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4CAB-6B3C-4AD3-B4DC-F54E735C0A1D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nyit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" y="0"/>
            <a:ext cx="9143999" cy="25359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2EB-0B61-482F-835F-2547BD7E41FC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kovet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97536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80312" y="442059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4E9983B-DFD1-4436-BE07-561D6D98F346}" type="slidenum">
              <a:rPr lang="hu-HU" sz="1400" smtClean="0">
                <a:solidFill>
                  <a:srgbClr val="0070B8"/>
                </a:solidFill>
              </a:rPr>
              <a:pPr algn="r"/>
              <a:t>‹#›</a:t>
            </a:fld>
            <a:endParaRPr lang="hu-HU" sz="1400">
              <a:solidFill>
                <a:srgbClr val="0070B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2" r:id="rId3"/>
    <p:sldLayoutId id="2147483662" r:id="rId4"/>
    <p:sldLayoutId id="2147483655" r:id="rId5"/>
    <p:sldLayoutId id="214748365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57488" y="1285860"/>
            <a:ext cx="5616624" cy="558964"/>
          </a:xfrm>
        </p:spPr>
        <p:txBody>
          <a:bodyPr/>
          <a:lstStyle/>
          <a:p>
            <a:pPr algn="ctr"/>
            <a:r>
              <a:rPr lang="hu-HU" b="1" i="1" dirty="0" smtClean="0"/>
              <a:t>NFFF  TÁJÉKOZTATÓ</a:t>
            </a:r>
            <a:endParaRPr lang="hu-H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5824736" cy="2016224"/>
          </a:xfrm>
        </p:spPr>
        <p:txBody>
          <a:bodyPr/>
          <a:lstStyle/>
          <a:p>
            <a:pPr algn="ctr"/>
            <a:r>
              <a:rPr lang="hu-HU" b="1" cap="all" dirty="0" smtClean="0"/>
              <a:t>Az NFFF megvalósításának szervezési és szervezeti kérdései</a:t>
            </a:r>
          </a:p>
          <a:p>
            <a:pPr algn="ctr"/>
            <a:r>
              <a:rPr lang="hu-HU" cap="all" dirty="0" smtClean="0"/>
              <a:t>(</a:t>
            </a:r>
            <a:r>
              <a:rPr lang="hu-HU" dirty="0" smtClean="0"/>
              <a:t>a polgári és nem polgári frekvenciagazdálkodási szervezetek együttműködése)</a:t>
            </a:r>
            <a:endParaRPr lang="hu-HU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39792" y="2802674"/>
            <a:ext cx="2460000" cy="914358"/>
          </a:xfrm>
        </p:spPr>
        <p:txBody>
          <a:bodyPr/>
          <a:lstStyle/>
          <a:p>
            <a:r>
              <a:rPr lang="hu-HU" dirty="0" smtClean="0"/>
              <a:t>Balogh János</a:t>
            </a:r>
          </a:p>
          <a:p>
            <a:r>
              <a:rPr lang="hu-HU" sz="1100" dirty="0" smtClean="0">
                <a:solidFill>
                  <a:schemeClr val="tx1"/>
                </a:solidFill>
              </a:rPr>
              <a:t>védelmi és rendészeti frekvenciagazdálkodási főosztályvezető </a:t>
            </a:r>
          </a:p>
          <a:p>
            <a:endParaRPr lang="hu-HU" sz="1100" dirty="0" smtClean="0">
              <a:solidFill>
                <a:schemeClr val="tx1"/>
              </a:solidFill>
            </a:endParaRPr>
          </a:p>
          <a:p>
            <a:r>
              <a:rPr lang="hu-HU" sz="900" dirty="0" smtClean="0">
                <a:solidFill>
                  <a:schemeClr val="tx1"/>
                </a:solidFill>
              </a:rPr>
              <a:t>2014. december 10.</a:t>
            </a:r>
          </a:p>
          <a:p>
            <a:endParaRPr lang="hu-H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51520" y="3573016"/>
            <a:ext cx="871296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Köszönöm a figyelmet!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>WEB: </a:t>
            </a:r>
            <a:r>
              <a:rPr lang="hu-HU" dirty="0" err="1" smtClean="0"/>
              <a:t>www.nmhh.hu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e-mail: </a:t>
            </a:r>
            <a:r>
              <a:rPr lang="hu-HU" dirty="0" err="1" smtClean="0"/>
              <a:t>balogh.janos</a:t>
            </a:r>
            <a:r>
              <a:rPr lang="hu-HU" dirty="0" smtClean="0"/>
              <a:t>@</a:t>
            </a:r>
            <a:r>
              <a:rPr lang="hu-HU" dirty="0" err="1" smtClean="0"/>
              <a:t>nmhh.hu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Tel.: (+361)-468-0801</a:t>
            </a:r>
            <a:br>
              <a:rPr lang="hu-HU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pic>
        <p:nvPicPr>
          <p:cNvPr id="4" name="Kép 3" descr="http://cegertek.files.wordpress.com/2010/03/rad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268760"/>
            <a:ext cx="167058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NATO_logo"/>
          <p:cNvPicPr>
            <a:picLocks noChangeArrowheads="1"/>
          </p:cNvPicPr>
          <p:nvPr/>
        </p:nvPicPr>
        <p:blipFill>
          <a:blip r:embed="rId3" cstate="print"/>
          <a:srcRect r="50832"/>
          <a:stretch>
            <a:fillRect/>
          </a:stretch>
        </p:blipFill>
        <p:spPr bwMode="auto">
          <a:xfrm>
            <a:off x="6948264" y="1340768"/>
            <a:ext cx="1785950" cy="15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Bevetésre kész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77072"/>
            <a:ext cx="2376264" cy="2554484"/>
          </a:xfrm>
          <a:prstGeom prst="rect">
            <a:avLst/>
          </a:prstGeom>
          <a:noFill/>
        </p:spPr>
      </p:pic>
      <p:pic>
        <p:nvPicPr>
          <p:cNvPr id="7" name="Picture 8" descr="http://belso-portal.nmhh.hu/pic.php?id=14180&amp;cache=315x190&amp;issue_type=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7681" y="4293096"/>
            <a:ext cx="2496319" cy="1505717"/>
          </a:xfrm>
          <a:prstGeom prst="rect">
            <a:avLst/>
          </a:prstGeom>
          <a:noFill/>
        </p:spPr>
      </p:pic>
      <p:pic>
        <p:nvPicPr>
          <p:cNvPr id="8" name="Picture 2" descr="C:\Users\baloghj\AppData\Local\Microsoft\Windows\Temporary Internet Files\Content.IE5\G423K80I\MP90044837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1268760"/>
            <a:ext cx="3096344" cy="2354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2276873"/>
            <a:ext cx="8640960" cy="3816424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  <a:tabLst>
                <a:tab pos="7978775" algn="l"/>
              </a:tabLst>
            </a:pPr>
            <a:r>
              <a:rPr lang="hu-HU" dirty="0" smtClean="0"/>
              <a:t>Szervezeti integráció (új ötletek)</a:t>
            </a:r>
            <a:endParaRPr lang="hu-HU" dirty="0" smtClean="0"/>
          </a:p>
          <a:p>
            <a:pPr marL="514350" indent="-514350">
              <a:buFont typeface="+mj-lt"/>
              <a:buAutoNum type="romanUcPeriod"/>
              <a:tabLst>
                <a:tab pos="7978775" algn="l"/>
              </a:tabLst>
            </a:pPr>
            <a:r>
              <a:rPr lang="hu-HU" dirty="0" smtClean="0"/>
              <a:t>A </a:t>
            </a:r>
            <a:r>
              <a:rPr lang="hu-HU" dirty="0" smtClean="0"/>
              <a:t>megvalósítás</a:t>
            </a:r>
            <a:endParaRPr lang="hu-HU" dirty="0" smtClean="0"/>
          </a:p>
          <a:p>
            <a:pPr marL="514350" indent="-514350">
              <a:buFont typeface="+mj-lt"/>
              <a:buAutoNum type="romanUcPeriod"/>
              <a:tabLst>
                <a:tab pos="7978775" algn="l"/>
              </a:tabLst>
            </a:pPr>
            <a:r>
              <a:rPr lang="hu-HU" dirty="0" smtClean="0"/>
              <a:t>További </a:t>
            </a:r>
            <a:r>
              <a:rPr lang="hu-HU" dirty="0" smtClean="0"/>
              <a:t>szervezeti integráció </a:t>
            </a:r>
            <a:r>
              <a:rPr lang="hu-HU" dirty="0" smtClean="0"/>
              <a:t>	</a:t>
            </a:r>
          </a:p>
          <a:p>
            <a:pPr marL="514350" indent="-514350">
              <a:buFont typeface="+mj-lt"/>
              <a:buAutoNum type="romanUcPeriod"/>
              <a:tabLst>
                <a:tab pos="7978775" algn="l"/>
              </a:tabLst>
            </a:pPr>
            <a:r>
              <a:rPr lang="hu-HU" dirty="0" smtClean="0"/>
              <a:t>Rövidtávú integrációs feladatok</a:t>
            </a:r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51520" y="1340769"/>
            <a:ext cx="8712968" cy="500066"/>
          </a:xfrm>
        </p:spPr>
        <p:txBody>
          <a:bodyPr>
            <a:normAutofit/>
          </a:bodyPr>
          <a:lstStyle/>
          <a:p>
            <a:pPr>
              <a:tabLst>
                <a:tab pos="7978775" algn="l"/>
              </a:tabLst>
            </a:pPr>
            <a:r>
              <a:rPr lang="hu-HU" b="1" dirty="0" smtClean="0"/>
              <a:t>Az előadás tartalma </a:t>
            </a:r>
            <a:r>
              <a:rPr lang="hu-HU" b="1" dirty="0" smtClean="0"/>
              <a:t>:</a:t>
            </a:r>
            <a:r>
              <a:rPr lang="hu-HU" b="1" dirty="0" smtClean="0"/>
              <a:t>	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12968" cy="432048"/>
          </a:xfrm>
        </p:spPr>
        <p:txBody>
          <a:bodyPr>
            <a:noAutofit/>
          </a:bodyPr>
          <a:lstStyle/>
          <a:p>
            <a:pPr marL="361950" indent="-361950">
              <a:buFont typeface="+mj-lt"/>
              <a:buAutoNum type="romanUcPeriod"/>
            </a:pPr>
            <a:r>
              <a:rPr lang="hu-HU" b="1" dirty="0" smtClean="0"/>
              <a:t>Szervezeti integráció (új ötletek) </a:t>
            </a:r>
            <a:r>
              <a:rPr lang="hu-HU" dirty="0" smtClean="0"/>
              <a:t>(1)</a:t>
            </a:r>
            <a:endParaRPr lang="hu-HU" dirty="0"/>
          </a:p>
        </p:txBody>
      </p:sp>
      <p:sp>
        <p:nvSpPr>
          <p:cNvPr id="146" name="Tartalom helye 145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968552"/>
          </a:xfrm>
        </p:spPr>
        <p:txBody>
          <a:bodyPr/>
          <a:lstStyle/>
          <a:p>
            <a:pPr marL="0" indent="361950" algn="just">
              <a:spcBef>
                <a:spcPts val="0"/>
              </a:spcBef>
              <a:buClr>
                <a:srgbClr val="C00000"/>
              </a:buClr>
            </a:pPr>
            <a:endParaRPr lang="hu-HU" dirty="0" smtClean="0"/>
          </a:p>
          <a:p>
            <a:pPr marL="0" indent="361950" algn="just">
              <a:spcBef>
                <a:spcPts val="0"/>
              </a:spcBef>
              <a:buClr>
                <a:srgbClr val="C00000"/>
              </a:buClr>
            </a:pPr>
            <a:r>
              <a:rPr lang="hu-HU" b="1" dirty="0" smtClean="0"/>
              <a:t>2010.08.11</a:t>
            </a:r>
            <a:r>
              <a:rPr lang="hu-HU" dirty="0" smtClean="0"/>
              <a:t>. A frekvenciagazdálkodás mindkét alrendszere az újonnan létrehozott konvergens hatóság, az NMHH szervezetébe kerül.</a:t>
            </a:r>
          </a:p>
        </p:txBody>
      </p:sp>
      <p:cxnSp>
        <p:nvCxnSpPr>
          <p:cNvPr id="9" name="Egyenes összekötő 8"/>
          <p:cNvCxnSpPr/>
          <p:nvPr/>
        </p:nvCxnSpPr>
        <p:spPr>
          <a:xfrm flipH="1">
            <a:off x="2879812" y="4581128"/>
            <a:ext cx="828092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860032" y="4581128"/>
            <a:ext cx="2196244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kerekített téglalap 11"/>
          <p:cNvSpPr/>
          <p:nvPr/>
        </p:nvSpPr>
        <p:spPr>
          <a:xfrm>
            <a:off x="3203848" y="3933056"/>
            <a:ext cx="20665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NMHH Hivatala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467544" y="5301208"/>
            <a:ext cx="410445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hu-HU" dirty="0" err="1" smtClean="0"/>
              <a:t>Infokommunikásiós</a:t>
            </a:r>
            <a:r>
              <a:rPr lang="hu-HU" dirty="0" smtClean="0"/>
              <a:t> Erőforrások </a:t>
            </a:r>
            <a:r>
              <a:rPr lang="hu-HU" dirty="0" err="1" smtClean="0"/>
              <a:t>Divizió</a:t>
            </a:r>
            <a:endParaRPr lang="hu-HU" dirty="0" smtClean="0"/>
          </a:p>
          <a:p>
            <a:pPr marL="85725" algn="ctr"/>
            <a:r>
              <a:rPr lang="hu-HU" b="1" dirty="0" smtClean="0"/>
              <a:t>Frekvencia- és </a:t>
            </a:r>
            <a:r>
              <a:rPr lang="hu-HU" b="1" dirty="0" err="1" smtClean="0"/>
              <a:t>Azonosítógazdálkodási</a:t>
            </a:r>
            <a:r>
              <a:rPr lang="hu-HU" b="1" dirty="0" smtClean="0"/>
              <a:t> Főosztály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5436096" y="5373216"/>
            <a:ext cx="34563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>
              <a:lnSpc>
                <a:spcPts val="1800"/>
              </a:lnSpc>
            </a:pPr>
            <a:r>
              <a:rPr lang="hu-HU" dirty="0" smtClean="0"/>
              <a:t>Közigazgatási Frekvenciagazdálkodási Hatóság</a:t>
            </a:r>
            <a:br>
              <a:rPr lang="hu-HU" dirty="0" smtClean="0"/>
            </a:br>
            <a:r>
              <a:rPr lang="hu-HU" dirty="0" smtClean="0"/>
              <a:t>(önálló hatáskör)</a:t>
            </a:r>
          </a:p>
          <a:p>
            <a:pPr marL="85725" algn="ctr"/>
            <a:endParaRPr lang="hu-HU" dirty="0" smtClean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7452320" y="764704"/>
            <a:ext cx="1436688" cy="1389062"/>
            <a:chOff x="877" y="6323"/>
            <a:chExt cx="10260" cy="9744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 bwMode="auto">
            <a:xfrm>
              <a:off x="882" y="6325"/>
              <a:ext cx="10262" cy="9746"/>
              <a:chOff x="2337" y="1611"/>
              <a:chExt cx="1091" cy="1091"/>
            </a:xfrm>
          </p:grpSpPr>
          <p:sp>
            <p:nvSpPr>
              <p:cNvPr id="18" name="Freeform 12"/>
              <p:cNvSpPr>
                <a:spLocks noChangeAspect="1"/>
              </p:cNvSpPr>
              <p:nvPr/>
            </p:nvSpPr>
            <p:spPr bwMode="gray">
              <a:xfrm>
                <a:off x="2344" y="1617"/>
                <a:ext cx="1080" cy="1079"/>
              </a:xfrm>
              <a:custGeom>
                <a:avLst/>
                <a:gdLst>
                  <a:gd name="T0" fmla="*/ 0 w 12952"/>
                  <a:gd name="T1" fmla="*/ 1 h 12953"/>
                  <a:gd name="T2" fmla="*/ 0 w 12952"/>
                  <a:gd name="T3" fmla="*/ 1 h 12953"/>
                  <a:gd name="T4" fmla="*/ 0 w 12952"/>
                  <a:gd name="T5" fmla="*/ 1 h 12953"/>
                  <a:gd name="T6" fmla="*/ 0 w 12952"/>
                  <a:gd name="T7" fmla="*/ 1 h 12953"/>
                  <a:gd name="T8" fmla="*/ 0 w 12952"/>
                  <a:gd name="T9" fmla="*/ 1 h 12953"/>
                  <a:gd name="T10" fmla="*/ 1 w 12952"/>
                  <a:gd name="T11" fmla="*/ 1 h 12953"/>
                  <a:gd name="T12" fmla="*/ 1 w 12952"/>
                  <a:gd name="T13" fmla="*/ 1 h 12953"/>
                  <a:gd name="T14" fmla="*/ 1 w 12952"/>
                  <a:gd name="T15" fmla="*/ 0 h 12953"/>
                  <a:gd name="T16" fmla="*/ 1 w 12952"/>
                  <a:gd name="T17" fmla="*/ 0 h 12953"/>
                  <a:gd name="T18" fmla="*/ 1 w 12952"/>
                  <a:gd name="T19" fmla="*/ 0 h 12953"/>
                  <a:gd name="T20" fmla="*/ 1 w 12952"/>
                  <a:gd name="T21" fmla="*/ 0 h 12953"/>
                  <a:gd name="T22" fmla="*/ 1 w 12952"/>
                  <a:gd name="T23" fmla="*/ 0 h 12953"/>
                  <a:gd name="T24" fmla="*/ 1 w 12952"/>
                  <a:gd name="T25" fmla="*/ 0 h 12953"/>
                  <a:gd name="T26" fmla="*/ 1 w 12952"/>
                  <a:gd name="T27" fmla="*/ 0 h 12953"/>
                  <a:gd name="T28" fmla="*/ 1 w 12952"/>
                  <a:gd name="T29" fmla="*/ 0 h 12953"/>
                  <a:gd name="T30" fmla="*/ 1 w 12952"/>
                  <a:gd name="T31" fmla="*/ 0 h 12953"/>
                  <a:gd name="T32" fmla="*/ 1 w 12952"/>
                  <a:gd name="T33" fmla="*/ 0 h 12953"/>
                  <a:gd name="T34" fmla="*/ 0 w 12952"/>
                  <a:gd name="T35" fmla="*/ 0 h 12953"/>
                  <a:gd name="T36" fmla="*/ 0 w 12952"/>
                  <a:gd name="T37" fmla="*/ 0 h 12953"/>
                  <a:gd name="T38" fmla="*/ 0 w 12952"/>
                  <a:gd name="T39" fmla="*/ 0 h 12953"/>
                  <a:gd name="T40" fmla="*/ 0 w 12952"/>
                  <a:gd name="T41" fmla="*/ 0 h 12953"/>
                  <a:gd name="T42" fmla="*/ 0 w 12952"/>
                  <a:gd name="T43" fmla="*/ 0 h 12953"/>
                  <a:gd name="T44" fmla="*/ 0 w 12952"/>
                  <a:gd name="T45" fmla="*/ 0 h 12953"/>
                  <a:gd name="T46" fmla="*/ 0 w 12952"/>
                  <a:gd name="T47" fmla="*/ 0 h 12953"/>
                  <a:gd name="T48" fmla="*/ 0 w 12952"/>
                  <a:gd name="T49" fmla="*/ 0 h 12953"/>
                  <a:gd name="T50" fmla="*/ 0 w 12952"/>
                  <a:gd name="T51" fmla="*/ 0 h 12953"/>
                  <a:gd name="T52" fmla="*/ 0 w 12952"/>
                  <a:gd name="T53" fmla="*/ 0 h 12953"/>
                  <a:gd name="T54" fmla="*/ 0 w 12952"/>
                  <a:gd name="T55" fmla="*/ 0 h 12953"/>
                  <a:gd name="T56" fmla="*/ 0 w 12952"/>
                  <a:gd name="T57" fmla="*/ 0 h 12953"/>
                  <a:gd name="T58" fmla="*/ 0 w 12952"/>
                  <a:gd name="T59" fmla="*/ 0 h 12953"/>
                  <a:gd name="T60" fmla="*/ 0 w 12952"/>
                  <a:gd name="T61" fmla="*/ 0 h 12953"/>
                  <a:gd name="T62" fmla="*/ 0 w 12952"/>
                  <a:gd name="T63" fmla="*/ 1 h 129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952"/>
                  <a:gd name="T97" fmla="*/ 0 h 12953"/>
                  <a:gd name="T98" fmla="*/ 12952 w 12952"/>
                  <a:gd name="T99" fmla="*/ 12953 h 129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952" h="12953">
                    <a:moveTo>
                      <a:pt x="2850" y="11843"/>
                    </a:moveTo>
                    <a:lnTo>
                      <a:pt x="3417" y="12185"/>
                    </a:lnTo>
                    <a:lnTo>
                      <a:pt x="4004" y="12463"/>
                    </a:lnTo>
                    <a:lnTo>
                      <a:pt x="4608" y="12679"/>
                    </a:lnTo>
                    <a:lnTo>
                      <a:pt x="5223" y="12831"/>
                    </a:lnTo>
                    <a:lnTo>
                      <a:pt x="5845" y="12923"/>
                    </a:lnTo>
                    <a:lnTo>
                      <a:pt x="6469" y="12953"/>
                    </a:lnTo>
                    <a:lnTo>
                      <a:pt x="7090" y="12924"/>
                    </a:lnTo>
                    <a:lnTo>
                      <a:pt x="7705" y="12834"/>
                    </a:lnTo>
                    <a:lnTo>
                      <a:pt x="8309" y="12688"/>
                    </a:lnTo>
                    <a:lnTo>
                      <a:pt x="8897" y="12484"/>
                    </a:lnTo>
                    <a:lnTo>
                      <a:pt x="9465" y="12223"/>
                    </a:lnTo>
                    <a:lnTo>
                      <a:pt x="10008" y="11907"/>
                    </a:lnTo>
                    <a:lnTo>
                      <a:pt x="10521" y="11536"/>
                    </a:lnTo>
                    <a:lnTo>
                      <a:pt x="11001" y="11111"/>
                    </a:lnTo>
                    <a:lnTo>
                      <a:pt x="11442" y="10634"/>
                    </a:lnTo>
                    <a:lnTo>
                      <a:pt x="11841" y="10104"/>
                    </a:lnTo>
                    <a:lnTo>
                      <a:pt x="12183" y="9537"/>
                    </a:lnTo>
                    <a:lnTo>
                      <a:pt x="12463" y="8949"/>
                    </a:lnTo>
                    <a:lnTo>
                      <a:pt x="12677" y="8345"/>
                    </a:lnTo>
                    <a:lnTo>
                      <a:pt x="12830" y="7731"/>
                    </a:lnTo>
                    <a:lnTo>
                      <a:pt x="12922" y="7109"/>
                    </a:lnTo>
                    <a:lnTo>
                      <a:pt x="12952" y="6485"/>
                    </a:lnTo>
                    <a:lnTo>
                      <a:pt x="12922" y="5863"/>
                    </a:lnTo>
                    <a:lnTo>
                      <a:pt x="12834" y="5247"/>
                    </a:lnTo>
                    <a:lnTo>
                      <a:pt x="12687" y="4643"/>
                    </a:lnTo>
                    <a:lnTo>
                      <a:pt x="12483" y="4056"/>
                    </a:lnTo>
                    <a:lnTo>
                      <a:pt x="12221" y="3488"/>
                    </a:lnTo>
                    <a:lnTo>
                      <a:pt x="11906" y="2945"/>
                    </a:lnTo>
                    <a:lnTo>
                      <a:pt x="11535" y="2431"/>
                    </a:lnTo>
                    <a:lnTo>
                      <a:pt x="11109" y="1952"/>
                    </a:lnTo>
                    <a:lnTo>
                      <a:pt x="10632" y="1511"/>
                    </a:lnTo>
                    <a:lnTo>
                      <a:pt x="10103" y="1113"/>
                    </a:lnTo>
                    <a:lnTo>
                      <a:pt x="9535" y="770"/>
                    </a:lnTo>
                    <a:lnTo>
                      <a:pt x="8947" y="490"/>
                    </a:lnTo>
                    <a:lnTo>
                      <a:pt x="8343" y="275"/>
                    </a:lnTo>
                    <a:lnTo>
                      <a:pt x="7729" y="122"/>
                    </a:lnTo>
                    <a:lnTo>
                      <a:pt x="7107" y="31"/>
                    </a:lnTo>
                    <a:lnTo>
                      <a:pt x="6483" y="0"/>
                    </a:lnTo>
                    <a:lnTo>
                      <a:pt x="5862" y="30"/>
                    </a:lnTo>
                    <a:lnTo>
                      <a:pt x="5246" y="119"/>
                    </a:lnTo>
                    <a:lnTo>
                      <a:pt x="4642" y="266"/>
                    </a:lnTo>
                    <a:lnTo>
                      <a:pt x="4054" y="470"/>
                    </a:lnTo>
                    <a:lnTo>
                      <a:pt x="3487" y="730"/>
                    </a:lnTo>
                    <a:lnTo>
                      <a:pt x="2943" y="1047"/>
                    </a:lnTo>
                    <a:lnTo>
                      <a:pt x="2430" y="1418"/>
                    </a:lnTo>
                    <a:lnTo>
                      <a:pt x="1951" y="1842"/>
                    </a:lnTo>
                    <a:lnTo>
                      <a:pt x="1509" y="2321"/>
                    </a:lnTo>
                    <a:lnTo>
                      <a:pt x="1112" y="2851"/>
                    </a:lnTo>
                    <a:lnTo>
                      <a:pt x="768" y="3418"/>
                    </a:lnTo>
                    <a:lnTo>
                      <a:pt x="489" y="4006"/>
                    </a:lnTo>
                    <a:lnTo>
                      <a:pt x="274" y="4609"/>
                    </a:lnTo>
                    <a:lnTo>
                      <a:pt x="121" y="5224"/>
                    </a:lnTo>
                    <a:lnTo>
                      <a:pt x="29" y="5846"/>
                    </a:lnTo>
                    <a:lnTo>
                      <a:pt x="0" y="6470"/>
                    </a:lnTo>
                    <a:lnTo>
                      <a:pt x="29" y="7092"/>
                    </a:lnTo>
                    <a:lnTo>
                      <a:pt x="118" y="7706"/>
                    </a:lnTo>
                    <a:lnTo>
                      <a:pt x="264" y="8310"/>
                    </a:lnTo>
                    <a:lnTo>
                      <a:pt x="469" y="8898"/>
                    </a:lnTo>
                    <a:lnTo>
                      <a:pt x="730" y="9466"/>
                    </a:lnTo>
                    <a:lnTo>
                      <a:pt x="1046" y="10009"/>
                    </a:lnTo>
                    <a:lnTo>
                      <a:pt x="1417" y="10522"/>
                    </a:lnTo>
                    <a:lnTo>
                      <a:pt x="1842" y="11002"/>
                    </a:lnTo>
                    <a:lnTo>
                      <a:pt x="2319" y="11444"/>
                    </a:lnTo>
                    <a:lnTo>
                      <a:pt x="2850" y="11843"/>
                    </a:lnTo>
                    <a:close/>
                  </a:path>
                </a:pathLst>
              </a:custGeom>
              <a:solidFill>
                <a:srgbClr val="0C26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" name="Freeform 13"/>
              <p:cNvSpPr>
                <a:spLocks noChangeAspect="1"/>
              </p:cNvSpPr>
              <p:nvPr/>
            </p:nvSpPr>
            <p:spPr bwMode="gray">
              <a:xfrm>
                <a:off x="2354" y="1619"/>
                <a:ext cx="1066" cy="1065"/>
              </a:xfrm>
              <a:custGeom>
                <a:avLst/>
                <a:gdLst>
                  <a:gd name="T0" fmla="*/ 0 w 12791"/>
                  <a:gd name="T1" fmla="*/ 1 h 12791"/>
                  <a:gd name="T2" fmla="*/ 0 w 12791"/>
                  <a:gd name="T3" fmla="*/ 1 h 12791"/>
                  <a:gd name="T4" fmla="*/ 0 w 12791"/>
                  <a:gd name="T5" fmla="*/ 1 h 12791"/>
                  <a:gd name="T6" fmla="*/ 0 w 12791"/>
                  <a:gd name="T7" fmla="*/ 1 h 12791"/>
                  <a:gd name="T8" fmla="*/ 0 w 12791"/>
                  <a:gd name="T9" fmla="*/ 1 h 12791"/>
                  <a:gd name="T10" fmla="*/ 0 w 12791"/>
                  <a:gd name="T11" fmla="*/ 1 h 12791"/>
                  <a:gd name="T12" fmla="*/ 1 w 12791"/>
                  <a:gd name="T13" fmla="*/ 1 h 12791"/>
                  <a:gd name="T14" fmla="*/ 1 w 12791"/>
                  <a:gd name="T15" fmla="*/ 0 h 12791"/>
                  <a:gd name="T16" fmla="*/ 1 w 12791"/>
                  <a:gd name="T17" fmla="*/ 0 h 12791"/>
                  <a:gd name="T18" fmla="*/ 1 w 12791"/>
                  <a:gd name="T19" fmla="*/ 0 h 12791"/>
                  <a:gd name="T20" fmla="*/ 1 w 12791"/>
                  <a:gd name="T21" fmla="*/ 0 h 12791"/>
                  <a:gd name="T22" fmla="*/ 1 w 12791"/>
                  <a:gd name="T23" fmla="*/ 0 h 12791"/>
                  <a:gd name="T24" fmla="*/ 1 w 12791"/>
                  <a:gd name="T25" fmla="*/ 0 h 12791"/>
                  <a:gd name="T26" fmla="*/ 1 w 12791"/>
                  <a:gd name="T27" fmla="*/ 0 h 12791"/>
                  <a:gd name="T28" fmla="*/ 1 w 12791"/>
                  <a:gd name="T29" fmla="*/ 0 h 12791"/>
                  <a:gd name="T30" fmla="*/ 1 w 12791"/>
                  <a:gd name="T31" fmla="*/ 0 h 12791"/>
                  <a:gd name="T32" fmla="*/ 0 w 12791"/>
                  <a:gd name="T33" fmla="*/ 0 h 12791"/>
                  <a:gd name="T34" fmla="*/ 0 w 12791"/>
                  <a:gd name="T35" fmla="*/ 0 h 12791"/>
                  <a:gd name="T36" fmla="*/ 0 w 12791"/>
                  <a:gd name="T37" fmla="*/ 0 h 12791"/>
                  <a:gd name="T38" fmla="*/ 0 w 12791"/>
                  <a:gd name="T39" fmla="*/ 0 h 12791"/>
                  <a:gd name="T40" fmla="*/ 0 w 12791"/>
                  <a:gd name="T41" fmla="*/ 0 h 12791"/>
                  <a:gd name="T42" fmla="*/ 0 w 12791"/>
                  <a:gd name="T43" fmla="*/ 0 h 12791"/>
                  <a:gd name="T44" fmla="*/ 0 w 12791"/>
                  <a:gd name="T45" fmla="*/ 0 h 12791"/>
                  <a:gd name="T46" fmla="*/ 0 w 12791"/>
                  <a:gd name="T47" fmla="*/ 0 h 12791"/>
                  <a:gd name="T48" fmla="*/ 0 w 12791"/>
                  <a:gd name="T49" fmla="*/ 0 h 12791"/>
                  <a:gd name="T50" fmla="*/ 0 w 12791"/>
                  <a:gd name="T51" fmla="*/ 0 h 12791"/>
                  <a:gd name="T52" fmla="*/ 0 w 12791"/>
                  <a:gd name="T53" fmla="*/ 0 h 12791"/>
                  <a:gd name="T54" fmla="*/ 0 w 12791"/>
                  <a:gd name="T55" fmla="*/ 0 h 12791"/>
                  <a:gd name="T56" fmla="*/ 0 w 12791"/>
                  <a:gd name="T57" fmla="*/ 0 h 12791"/>
                  <a:gd name="T58" fmla="*/ 0 w 12791"/>
                  <a:gd name="T59" fmla="*/ 0 h 12791"/>
                  <a:gd name="T60" fmla="*/ 0 w 12791"/>
                  <a:gd name="T61" fmla="*/ 0 h 12791"/>
                  <a:gd name="T62" fmla="*/ 0 w 12791"/>
                  <a:gd name="T63" fmla="*/ 0 h 1279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791"/>
                  <a:gd name="T97" fmla="*/ 0 h 12791"/>
                  <a:gd name="T98" fmla="*/ 12791 w 12791"/>
                  <a:gd name="T99" fmla="*/ 12791 h 1279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791" h="12791">
                    <a:moveTo>
                      <a:pt x="2815" y="11694"/>
                    </a:moveTo>
                    <a:lnTo>
                      <a:pt x="3374" y="12032"/>
                    </a:lnTo>
                    <a:lnTo>
                      <a:pt x="3955" y="12307"/>
                    </a:lnTo>
                    <a:lnTo>
                      <a:pt x="4551" y="12520"/>
                    </a:lnTo>
                    <a:lnTo>
                      <a:pt x="5158" y="12671"/>
                    </a:lnTo>
                    <a:lnTo>
                      <a:pt x="5772" y="12761"/>
                    </a:lnTo>
                    <a:lnTo>
                      <a:pt x="6388" y="12791"/>
                    </a:lnTo>
                    <a:lnTo>
                      <a:pt x="7003" y="12762"/>
                    </a:lnTo>
                    <a:lnTo>
                      <a:pt x="7610" y="12674"/>
                    </a:lnTo>
                    <a:lnTo>
                      <a:pt x="8206" y="12529"/>
                    </a:lnTo>
                    <a:lnTo>
                      <a:pt x="8787" y="12327"/>
                    </a:lnTo>
                    <a:lnTo>
                      <a:pt x="9347" y="12070"/>
                    </a:lnTo>
                    <a:lnTo>
                      <a:pt x="9884" y="11757"/>
                    </a:lnTo>
                    <a:lnTo>
                      <a:pt x="10391" y="11391"/>
                    </a:lnTo>
                    <a:lnTo>
                      <a:pt x="10864" y="10972"/>
                    </a:lnTo>
                    <a:lnTo>
                      <a:pt x="11300" y="10500"/>
                    </a:lnTo>
                    <a:lnTo>
                      <a:pt x="11694" y="9977"/>
                    </a:lnTo>
                    <a:lnTo>
                      <a:pt x="12032" y="9417"/>
                    </a:lnTo>
                    <a:lnTo>
                      <a:pt x="12308" y="8836"/>
                    </a:lnTo>
                    <a:lnTo>
                      <a:pt x="12520" y="8240"/>
                    </a:lnTo>
                    <a:lnTo>
                      <a:pt x="12671" y="7633"/>
                    </a:lnTo>
                    <a:lnTo>
                      <a:pt x="12762" y="7019"/>
                    </a:lnTo>
                    <a:lnTo>
                      <a:pt x="12791" y="6403"/>
                    </a:lnTo>
                    <a:lnTo>
                      <a:pt x="12762" y="5788"/>
                    </a:lnTo>
                    <a:lnTo>
                      <a:pt x="12674" y="5181"/>
                    </a:lnTo>
                    <a:lnTo>
                      <a:pt x="12529" y="4585"/>
                    </a:lnTo>
                    <a:lnTo>
                      <a:pt x="12328" y="4004"/>
                    </a:lnTo>
                    <a:lnTo>
                      <a:pt x="12069" y="3444"/>
                    </a:lnTo>
                    <a:lnTo>
                      <a:pt x="11758" y="2907"/>
                    </a:lnTo>
                    <a:lnTo>
                      <a:pt x="11391" y="2400"/>
                    </a:lnTo>
                    <a:lnTo>
                      <a:pt x="10971" y="1927"/>
                    </a:lnTo>
                    <a:lnTo>
                      <a:pt x="10500" y="1491"/>
                    </a:lnTo>
                    <a:lnTo>
                      <a:pt x="9977" y="1098"/>
                    </a:lnTo>
                    <a:lnTo>
                      <a:pt x="9416" y="759"/>
                    </a:lnTo>
                    <a:lnTo>
                      <a:pt x="8835" y="484"/>
                    </a:lnTo>
                    <a:lnTo>
                      <a:pt x="8240" y="271"/>
                    </a:lnTo>
                    <a:lnTo>
                      <a:pt x="7632" y="120"/>
                    </a:lnTo>
                    <a:lnTo>
                      <a:pt x="7019" y="30"/>
                    </a:lnTo>
                    <a:lnTo>
                      <a:pt x="6402" y="0"/>
                    </a:lnTo>
                    <a:lnTo>
                      <a:pt x="5789" y="29"/>
                    </a:lnTo>
                    <a:lnTo>
                      <a:pt x="5180" y="117"/>
                    </a:lnTo>
                    <a:lnTo>
                      <a:pt x="4584" y="261"/>
                    </a:lnTo>
                    <a:lnTo>
                      <a:pt x="4004" y="463"/>
                    </a:lnTo>
                    <a:lnTo>
                      <a:pt x="3443" y="721"/>
                    </a:lnTo>
                    <a:lnTo>
                      <a:pt x="2906" y="1033"/>
                    </a:lnTo>
                    <a:lnTo>
                      <a:pt x="2399" y="1400"/>
                    </a:lnTo>
                    <a:lnTo>
                      <a:pt x="1926" y="1819"/>
                    </a:lnTo>
                    <a:lnTo>
                      <a:pt x="1490" y="2291"/>
                    </a:lnTo>
                    <a:lnTo>
                      <a:pt x="1097" y="2815"/>
                    </a:lnTo>
                    <a:lnTo>
                      <a:pt x="758" y="3374"/>
                    </a:lnTo>
                    <a:lnTo>
                      <a:pt x="483" y="3954"/>
                    </a:lnTo>
                    <a:lnTo>
                      <a:pt x="270" y="4551"/>
                    </a:lnTo>
                    <a:lnTo>
                      <a:pt x="119" y="5158"/>
                    </a:lnTo>
                    <a:lnTo>
                      <a:pt x="30" y="5771"/>
                    </a:lnTo>
                    <a:lnTo>
                      <a:pt x="0" y="6388"/>
                    </a:lnTo>
                    <a:lnTo>
                      <a:pt x="29" y="7002"/>
                    </a:lnTo>
                    <a:lnTo>
                      <a:pt x="117" y="7609"/>
                    </a:lnTo>
                    <a:lnTo>
                      <a:pt x="261" y="8206"/>
                    </a:lnTo>
                    <a:lnTo>
                      <a:pt x="463" y="8786"/>
                    </a:lnTo>
                    <a:lnTo>
                      <a:pt x="721" y="9346"/>
                    </a:lnTo>
                    <a:lnTo>
                      <a:pt x="1033" y="9883"/>
                    </a:lnTo>
                    <a:lnTo>
                      <a:pt x="1400" y="10390"/>
                    </a:lnTo>
                    <a:lnTo>
                      <a:pt x="1819" y="10863"/>
                    </a:lnTo>
                    <a:lnTo>
                      <a:pt x="2291" y="11299"/>
                    </a:lnTo>
                    <a:lnTo>
                      <a:pt x="2815" y="11694"/>
                    </a:lnTo>
                    <a:close/>
                  </a:path>
                </a:pathLst>
              </a:custGeom>
              <a:solidFill>
                <a:srgbClr val="0E27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" name="Freeform 14"/>
              <p:cNvSpPr>
                <a:spLocks noChangeAspect="1"/>
              </p:cNvSpPr>
              <p:nvPr/>
            </p:nvSpPr>
            <p:spPr bwMode="gray">
              <a:xfrm>
                <a:off x="2364" y="1621"/>
                <a:ext cx="1054" cy="1054"/>
              </a:xfrm>
              <a:custGeom>
                <a:avLst/>
                <a:gdLst>
                  <a:gd name="T0" fmla="*/ 0 w 12632"/>
                  <a:gd name="T1" fmla="*/ 1 h 12630"/>
                  <a:gd name="T2" fmla="*/ 0 w 12632"/>
                  <a:gd name="T3" fmla="*/ 1 h 12630"/>
                  <a:gd name="T4" fmla="*/ 0 w 12632"/>
                  <a:gd name="T5" fmla="*/ 1 h 12630"/>
                  <a:gd name="T6" fmla="*/ 0 w 12632"/>
                  <a:gd name="T7" fmla="*/ 1 h 12630"/>
                  <a:gd name="T8" fmla="*/ 0 w 12632"/>
                  <a:gd name="T9" fmla="*/ 1 h 12630"/>
                  <a:gd name="T10" fmla="*/ 0 w 12632"/>
                  <a:gd name="T11" fmla="*/ 1 h 12630"/>
                  <a:gd name="T12" fmla="*/ 1 w 12632"/>
                  <a:gd name="T13" fmla="*/ 1 h 12630"/>
                  <a:gd name="T14" fmla="*/ 1 w 12632"/>
                  <a:gd name="T15" fmla="*/ 1 h 12630"/>
                  <a:gd name="T16" fmla="*/ 1 w 12632"/>
                  <a:gd name="T17" fmla="*/ 0 h 12630"/>
                  <a:gd name="T18" fmla="*/ 1 w 12632"/>
                  <a:gd name="T19" fmla="*/ 0 h 12630"/>
                  <a:gd name="T20" fmla="*/ 1 w 12632"/>
                  <a:gd name="T21" fmla="*/ 0 h 12630"/>
                  <a:gd name="T22" fmla="*/ 1 w 12632"/>
                  <a:gd name="T23" fmla="*/ 0 h 12630"/>
                  <a:gd name="T24" fmla="*/ 1 w 12632"/>
                  <a:gd name="T25" fmla="*/ 0 h 12630"/>
                  <a:gd name="T26" fmla="*/ 1 w 12632"/>
                  <a:gd name="T27" fmla="*/ 0 h 12630"/>
                  <a:gd name="T28" fmla="*/ 1 w 12632"/>
                  <a:gd name="T29" fmla="*/ 0 h 12630"/>
                  <a:gd name="T30" fmla="*/ 1 w 12632"/>
                  <a:gd name="T31" fmla="*/ 0 h 12630"/>
                  <a:gd name="T32" fmla="*/ 0 w 12632"/>
                  <a:gd name="T33" fmla="*/ 0 h 12630"/>
                  <a:gd name="T34" fmla="*/ 0 w 12632"/>
                  <a:gd name="T35" fmla="*/ 0 h 12630"/>
                  <a:gd name="T36" fmla="*/ 0 w 12632"/>
                  <a:gd name="T37" fmla="*/ 0 h 12630"/>
                  <a:gd name="T38" fmla="*/ 0 w 12632"/>
                  <a:gd name="T39" fmla="*/ 0 h 12630"/>
                  <a:gd name="T40" fmla="*/ 0 w 12632"/>
                  <a:gd name="T41" fmla="*/ 0 h 12630"/>
                  <a:gd name="T42" fmla="*/ 0 w 12632"/>
                  <a:gd name="T43" fmla="*/ 0 h 12630"/>
                  <a:gd name="T44" fmla="*/ 0 w 12632"/>
                  <a:gd name="T45" fmla="*/ 0 h 12630"/>
                  <a:gd name="T46" fmla="*/ 0 w 12632"/>
                  <a:gd name="T47" fmla="*/ 0 h 12630"/>
                  <a:gd name="T48" fmla="*/ 0 w 12632"/>
                  <a:gd name="T49" fmla="*/ 0 h 12630"/>
                  <a:gd name="T50" fmla="*/ 0 w 12632"/>
                  <a:gd name="T51" fmla="*/ 0 h 12630"/>
                  <a:gd name="T52" fmla="*/ 0 w 12632"/>
                  <a:gd name="T53" fmla="*/ 0 h 12630"/>
                  <a:gd name="T54" fmla="*/ 0 w 12632"/>
                  <a:gd name="T55" fmla="*/ 0 h 12630"/>
                  <a:gd name="T56" fmla="*/ 0 w 12632"/>
                  <a:gd name="T57" fmla="*/ 0 h 12630"/>
                  <a:gd name="T58" fmla="*/ 0 w 12632"/>
                  <a:gd name="T59" fmla="*/ 0 h 12630"/>
                  <a:gd name="T60" fmla="*/ 0 w 12632"/>
                  <a:gd name="T61" fmla="*/ 1 h 12630"/>
                  <a:gd name="T62" fmla="*/ 0 w 12632"/>
                  <a:gd name="T63" fmla="*/ 1 h 1263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632"/>
                  <a:gd name="T97" fmla="*/ 0 h 12630"/>
                  <a:gd name="T98" fmla="*/ 12632 w 12632"/>
                  <a:gd name="T99" fmla="*/ 12630 h 1263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632" h="12630">
                    <a:moveTo>
                      <a:pt x="2780" y="11547"/>
                    </a:moveTo>
                    <a:lnTo>
                      <a:pt x="3333" y="11881"/>
                    </a:lnTo>
                    <a:lnTo>
                      <a:pt x="3906" y="12153"/>
                    </a:lnTo>
                    <a:lnTo>
                      <a:pt x="4495" y="12363"/>
                    </a:lnTo>
                    <a:lnTo>
                      <a:pt x="5094" y="12512"/>
                    </a:lnTo>
                    <a:lnTo>
                      <a:pt x="5700" y="12600"/>
                    </a:lnTo>
                    <a:lnTo>
                      <a:pt x="6309" y="12630"/>
                    </a:lnTo>
                    <a:lnTo>
                      <a:pt x="6916" y="12601"/>
                    </a:lnTo>
                    <a:lnTo>
                      <a:pt x="7515" y="12515"/>
                    </a:lnTo>
                    <a:lnTo>
                      <a:pt x="8104" y="12372"/>
                    </a:lnTo>
                    <a:lnTo>
                      <a:pt x="8677" y="12172"/>
                    </a:lnTo>
                    <a:lnTo>
                      <a:pt x="9231" y="11918"/>
                    </a:lnTo>
                    <a:lnTo>
                      <a:pt x="9761" y="11610"/>
                    </a:lnTo>
                    <a:lnTo>
                      <a:pt x="10261" y="11247"/>
                    </a:lnTo>
                    <a:lnTo>
                      <a:pt x="10729" y="10834"/>
                    </a:lnTo>
                    <a:lnTo>
                      <a:pt x="11160" y="10368"/>
                    </a:lnTo>
                    <a:lnTo>
                      <a:pt x="11549" y="9851"/>
                    </a:lnTo>
                    <a:lnTo>
                      <a:pt x="11882" y="9297"/>
                    </a:lnTo>
                    <a:lnTo>
                      <a:pt x="12155" y="8724"/>
                    </a:lnTo>
                    <a:lnTo>
                      <a:pt x="12364" y="8137"/>
                    </a:lnTo>
                    <a:lnTo>
                      <a:pt x="12513" y="7537"/>
                    </a:lnTo>
                    <a:lnTo>
                      <a:pt x="12602" y="6931"/>
                    </a:lnTo>
                    <a:lnTo>
                      <a:pt x="12632" y="6322"/>
                    </a:lnTo>
                    <a:lnTo>
                      <a:pt x="12602" y="5716"/>
                    </a:lnTo>
                    <a:lnTo>
                      <a:pt x="12516" y="5116"/>
                    </a:lnTo>
                    <a:lnTo>
                      <a:pt x="12373" y="4527"/>
                    </a:lnTo>
                    <a:lnTo>
                      <a:pt x="12174" y="3954"/>
                    </a:lnTo>
                    <a:lnTo>
                      <a:pt x="11919" y="3401"/>
                    </a:lnTo>
                    <a:lnTo>
                      <a:pt x="11610" y="2871"/>
                    </a:lnTo>
                    <a:lnTo>
                      <a:pt x="11249" y="2370"/>
                    </a:lnTo>
                    <a:lnTo>
                      <a:pt x="10834" y="1903"/>
                    </a:lnTo>
                    <a:lnTo>
                      <a:pt x="10369" y="1472"/>
                    </a:lnTo>
                    <a:lnTo>
                      <a:pt x="9853" y="1084"/>
                    </a:lnTo>
                    <a:lnTo>
                      <a:pt x="9299" y="749"/>
                    </a:lnTo>
                    <a:lnTo>
                      <a:pt x="8726" y="477"/>
                    </a:lnTo>
                    <a:lnTo>
                      <a:pt x="8138" y="267"/>
                    </a:lnTo>
                    <a:lnTo>
                      <a:pt x="7539" y="118"/>
                    </a:lnTo>
                    <a:lnTo>
                      <a:pt x="6932" y="28"/>
                    </a:lnTo>
                    <a:lnTo>
                      <a:pt x="6323" y="0"/>
                    </a:lnTo>
                    <a:lnTo>
                      <a:pt x="5717" y="28"/>
                    </a:lnTo>
                    <a:lnTo>
                      <a:pt x="5118" y="115"/>
                    </a:lnTo>
                    <a:lnTo>
                      <a:pt x="4529" y="258"/>
                    </a:lnTo>
                    <a:lnTo>
                      <a:pt x="3955" y="457"/>
                    </a:lnTo>
                    <a:lnTo>
                      <a:pt x="3401" y="712"/>
                    </a:lnTo>
                    <a:lnTo>
                      <a:pt x="2872" y="1020"/>
                    </a:lnTo>
                    <a:lnTo>
                      <a:pt x="2371" y="1382"/>
                    </a:lnTo>
                    <a:lnTo>
                      <a:pt x="1903" y="1796"/>
                    </a:lnTo>
                    <a:lnTo>
                      <a:pt x="1472" y="2262"/>
                    </a:lnTo>
                    <a:lnTo>
                      <a:pt x="1084" y="2780"/>
                    </a:lnTo>
                    <a:lnTo>
                      <a:pt x="750" y="3332"/>
                    </a:lnTo>
                    <a:lnTo>
                      <a:pt x="477" y="3905"/>
                    </a:lnTo>
                    <a:lnTo>
                      <a:pt x="268" y="4494"/>
                    </a:lnTo>
                    <a:lnTo>
                      <a:pt x="119" y="5094"/>
                    </a:lnTo>
                    <a:lnTo>
                      <a:pt x="30" y="5700"/>
                    </a:lnTo>
                    <a:lnTo>
                      <a:pt x="0" y="6308"/>
                    </a:lnTo>
                    <a:lnTo>
                      <a:pt x="29" y="6915"/>
                    </a:lnTo>
                    <a:lnTo>
                      <a:pt x="116" y="7515"/>
                    </a:lnTo>
                    <a:lnTo>
                      <a:pt x="259" y="8104"/>
                    </a:lnTo>
                    <a:lnTo>
                      <a:pt x="458" y="8677"/>
                    </a:lnTo>
                    <a:lnTo>
                      <a:pt x="712" y="9230"/>
                    </a:lnTo>
                    <a:lnTo>
                      <a:pt x="1021" y="9760"/>
                    </a:lnTo>
                    <a:lnTo>
                      <a:pt x="1383" y="10261"/>
                    </a:lnTo>
                    <a:lnTo>
                      <a:pt x="1797" y="10727"/>
                    </a:lnTo>
                    <a:lnTo>
                      <a:pt x="2262" y="11158"/>
                    </a:lnTo>
                    <a:lnTo>
                      <a:pt x="2780" y="11547"/>
                    </a:lnTo>
                    <a:close/>
                  </a:path>
                </a:pathLst>
              </a:custGeom>
              <a:solidFill>
                <a:srgbClr val="0F2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" name="Freeform 15"/>
              <p:cNvSpPr>
                <a:spLocks noChangeAspect="1"/>
              </p:cNvSpPr>
              <p:nvPr/>
            </p:nvSpPr>
            <p:spPr bwMode="gray">
              <a:xfrm>
                <a:off x="2376" y="1623"/>
                <a:ext cx="1038" cy="1040"/>
              </a:xfrm>
              <a:custGeom>
                <a:avLst/>
                <a:gdLst>
                  <a:gd name="T0" fmla="*/ 0 w 12472"/>
                  <a:gd name="T1" fmla="*/ 1 h 12470"/>
                  <a:gd name="T2" fmla="*/ 0 w 12472"/>
                  <a:gd name="T3" fmla="*/ 1 h 12470"/>
                  <a:gd name="T4" fmla="*/ 0 w 12472"/>
                  <a:gd name="T5" fmla="*/ 1 h 12470"/>
                  <a:gd name="T6" fmla="*/ 0 w 12472"/>
                  <a:gd name="T7" fmla="*/ 1 h 12470"/>
                  <a:gd name="T8" fmla="*/ 0 w 12472"/>
                  <a:gd name="T9" fmla="*/ 1 h 12470"/>
                  <a:gd name="T10" fmla="*/ 0 w 12472"/>
                  <a:gd name="T11" fmla="*/ 1 h 12470"/>
                  <a:gd name="T12" fmla="*/ 0 w 12472"/>
                  <a:gd name="T13" fmla="*/ 1 h 12470"/>
                  <a:gd name="T14" fmla="*/ 0 w 12472"/>
                  <a:gd name="T15" fmla="*/ 1 h 12470"/>
                  <a:gd name="T16" fmla="*/ 1 w 12472"/>
                  <a:gd name="T17" fmla="*/ 0 h 12470"/>
                  <a:gd name="T18" fmla="*/ 1 w 12472"/>
                  <a:gd name="T19" fmla="*/ 0 h 12470"/>
                  <a:gd name="T20" fmla="*/ 1 w 12472"/>
                  <a:gd name="T21" fmla="*/ 0 h 12470"/>
                  <a:gd name="T22" fmla="*/ 1 w 12472"/>
                  <a:gd name="T23" fmla="*/ 0 h 12470"/>
                  <a:gd name="T24" fmla="*/ 1 w 12472"/>
                  <a:gd name="T25" fmla="*/ 0 h 12470"/>
                  <a:gd name="T26" fmla="*/ 1 w 12472"/>
                  <a:gd name="T27" fmla="*/ 0 h 12470"/>
                  <a:gd name="T28" fmla="*/ 0 w 12472"/>
                  <a:gd name="T29" fmla="*/ 0 h 12470"/>
                  <a:gd name="T30" fmla="*/ 0 w 12472"/>
                  <a:gd name="T31" fmla="*/ 0 h 12470"/>
                  <a:gd name="T32" fmla="*/ 0 w 12472"/>
                  <a:gd name="T33" fmla="*/ 0 h 12470"/>
                  <a:gd name="T34" fmla="*/ 0 w 12472"/>
                  <a:gd name="T35" fmla="*/ 0 h 12470"/>
                  <a:gd name="T36" fmla="*/ 0 w 12472"/>
                  <a:gd name="T37" fmla="*/ 0 h 12470"/>
                  <a:gd name="T38" fmla="*/ 0 w 12472"/>
                  <a:gd name="T39" fmla="*/ 0 h 12470"/>
                  <a:gd name="T40" fmla="*/ 0 w 12472"/>
                  <a:gd name="T41" fmla="*/ 0 h 12470"/>
                  <a:gd name="T42" fmla="*/ 0 w 12472"/>
                  <a:gd name="T43" fmla="*/ 0 h 12470"/>
                  <a:gd name="T44" fmla="*/ 0 w 12472"/>
                  <a:gd name="T45" fmla="*/ 0 h 12470"/>
                  <a:gd name="T46" fmla="*/ 0 w 12472"/>
                  <a:gd name="T47" fmla="*/ 0 h 12470"/>
                  <a:gd name="T48" fmla="*/ 0 w 12472"/>
                  <a:gd name="T49" fmla="*/ 0 h 12470"/>
                  <a:gd name="T50" fmla="*/ 0 w 12472"/>
                  <a:gd name="T51" fmla="*/ 0 h 12470"/>
                  <a:gd name="T52" fmla="*/ 0 w 12472"/>
                  <a:gd name="T53" fmla="*/ 0 h 12470"/>
                  <a:gd name="T54" fmla="*/ 0 w 12472"/>
                  <a:gd name="T55" fmla="*/ 0 h 12470"/>
                  <a:gd name="T56" fmla="*/ 0 w 12472"/>
                  <a:gd name="T57" fmla="*/ 0 h 12470"/>
                  <a:gd name="T58" fmla="*/ 0 w 12472"/>
                  <a:gd name="T59" fmla="*/ 0 h 12470"/>
                  <a:gd name="T60" fmla="*/ 0 w 12472"/>
                  <a:gd name="T61" fmla="*/ 1 h 12470"/>
                  <a:gd name="T62" fmla="*/ 0 w 12472"/>
                  <a:gd name="T63" fmla="*/ 1 h 1247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472"/>
                  <a:gd name="T97" fmla="*/ 0 h 12470"/>
                  <a:gd name="T98" fmla="*/ 12472 w 12472"/>
                  <a:gd name="T99" fmla="*/ 12470 h 1247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472" h="12470">
                    <a:moveTo>
                      <a:pt x="2744" y="11401"/>
                    </a:moveTo>
                    <a:lnTo>
                      <a:pt x="3290" y="11731"/>
                    </a:lnTo>
                    <a:lnTo>
                      <a:pt x="3856" y="11999"/>
                    </a:lnTo>
                    <a:lnTo>
                      <a:pt x="4437" y="12206"/>
                    </a:lnTo>
                    <a:lnTo>
                      <a:pt x="5029" y="12354"/>
                    </a:lnTo>
                    <a:lnTo>
                      <a:pt x="5627" y="12441"/>
                    </a:lnTo>
                    <a:lnTo>
                      <a:pt x="6228" y="12470"/>
                    </a:lnTo>
                    <a:lnTo>
                      <a:pt x="6828" y="12441"/>
                    </a:lnTo>
                    <a:lnTo>
                      <a:pt x="7420" y="12356"/>
                    </a:lnTo>
                    <a:lnTo>
                      <a:pt x="8000" y="12214"/>
                    </a:lnTo>
                    <a:lnTo>
                      <a:pt x="8567" y="12018"/>
                    </a:lnTo>
                    <a:lnTo>
                      <a:pt x="9113" y="11767"/>
                    </a:lnTo>
                    <a:lnTo>
                      <a:pt x="9636" y="11462"/>
                    </a:lnTo>
                    <a:lnTo>
                      <a:pt x="10131" y="11106"/>
                    </a:lnTo>
                    <a:lnTo>
                      <a:pt x="10592" y="10696"/>
                    </a:lnTo>
                    <a:lnTo>
                      <a:pt x="11017" y="10236"/>
                    </a:lnTo>
                    <a:lnTo>
                      <a:pt x="11401" y="9727"/>
                    </a:lnTo>
                    <a:lnTo>
                      <a:pt x="11731" y="9180"/>
                    </a:lnTo>
                    <a:lnTo>
                      <a:pt x="12000" y="8614"/>
                    </a:lnTo>
                    <a:lnTo>
                      <a:pt x="12207" y="8033"/>
                    </a:lnTo>
                    <a:lnTo>
                      <a:pt x="12355" y="7441"/>
                    </a:lnTo>
                    <a:lnTo>
                      <a:pt x="12442" y="6843"/>
                    </a:lnTo>
                    <a:lnTo>
                      <a:pt x="12472" y="6242"/>
                    </a:lnTo>
                    <a:lnTo>
                      <a:pt x="12443" y="5644"/>
                    </a:lnTo>
                    <a:lnTo>
                      <a:pt x="12357" y="5051"/>
                    </a:lnTo>
                    <a:lnTo>
                      <a:pt x="12215" y="4470"/>
                    </a:lnTo>
                    <a:lnTo>
                      <a:pt x="12019" y="3903"/>
                    </a:lnTo>
                    <a:lnTo>
                      <a:pt x="11768" y="3357"/>
                    </a:lnTo>
                    <a:lnTo>
                      <a:pt x="11464" y="2835"/>
                    </a:lnTo>
                    <a:lnTo>
                      <a:pt x="11107" y="2341"/>
                    </a:lnTo>
                    <a:lnTo>
                      <a:pt x="10697" y="1878"/>
                    </a:lnTo>
                    <a:lnTo>
                      <a:pt x="10237" y="1453"/>
                    </a:lnTo>
                    <a:lnTo>
                      <a:pt x="9728" y="1070"/>
                    </a:lnTo>
                    <a:lnTo>
                      <a:pt x="9181" y="740"/>
                    </a:lnTo>
                    <a:lnTo>
                      <a:pt x="8615" y="471"/>
                    </a:lnTo>
                    <a:lnTo>
                      <a:pt x="8034" y="263"/>
                    </a:lnTo>
                    <a:lnTo>
                      <a:pt x="7442" y="117"/>
                    </a:lnTo>
                    <a:lnTo>
                      <a:pt x="6844" y="28"/>
                    </a:lnTo>
                    <a:lnTo>
                      <a:pt x="6243" y="0"/>
                    </a:lnTo>
                    <a:lnTo>
                      <a:pt x="5644" y="28"/>
                    </a:lnTo>
                    <a:lnTo>
                      <a:pt x="5052" y="113"/>
                    </a:lnTo>
                    <a:lnTo>
                      <a:pt x="4471" y="255"/>
                    </a:lnTo>
                    <a:lnTo>
                      <a:pt x="3904" y="451"/>
                    </a:lnTo>
                    <a:lnTo>
                      <a:pt x="3358" y="703"/>
                    </a:lnTo>
                    <a:lnTo>
                      <a:pt x="2836" y="1007"/>
                    </a:lnTo>
                    <a:lnTo>
                      <a:pt x="2341" y="1365"/>
                    </a:lnTo>
                    <a:lnTo>
                      <a:pt x="1879" y="1774"/>
                    </a:lnTo>
                    <a:lnTo>
                      <a:pt x="1454" y="2234"/>
                    </a:lnTo>
                    <a:lnTo>
                      <a:pt x="1071" y="2745"/>
                    </a:lnTo>
                    <a:lnTo>
                      <a:pt x="740" y="3290"/>
                    </a:lnTo>
                    <a:lnTo>
                      <a:pt x="471" y="3855"/>
                    </a:lnTo>
                    <a:lnTo>
                      <a:pt x="264" y="4437"/>
                    </a:lnTo>
                    <a:lnTo>
                      <a:pt x="117" y="5029"/>
                    </a:lnTo>
                    <a:lnTo>
                      <a:pt x="29" y="5628"/>
                    </a:lnTo>
                    <a:lnTo>
                      <a:pt x="0" y="6228"/>
                    </a:lnTo>
                    <a:lnTo>
                      <a:pt x="29" y="6827"/>
                    </a:lnTo>
                    <a:lnTo>
                      <a:pt x="114" y="7419"/>
                    </a:lnTo>
                    <a:lnTo>
                      <a:pt x="255" y="8000"/>
                    </a:lnTo>
                    <a:lnTo>
                      <a:pt x="452" y="8566"/>
                    </a:lnTo>
                    <a:lnTo>
                      <a:pt x="703" y="9112"/>
                    </a:lnTo>
                    <a:lnTo>
                      <a:pt x="1008" y="9635"/>
                    </a:lnTo>
                    <a:lnTo>
                      <a:pt x="1364" y="10130"/>
                    </a:lnTo>
                    <a:lnTo>
                      <a:pt x="1774" y="10592"/>
                    </a:lnTo>
                    <a:lnTo>
                      <a:pt x="2234" y="11017"/>
                    </a:lnTo>
                    <a:lnTo>
                      <a:pt x="2744" y="11401"/>
                    </a:lnTo>
                    <a:close/>
                  </a:path>
                </a:pathLst>
              </a:custGeom>
              <a:solidFill>
                <a:srgbClr val="112B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" name="Freeform 16"/>
              <p:cNvSpPr>
                <a:spLocks noChangeAspect="1"/>
              </p:cNvSpPr>
              <p:nvPr/>
            </p:nvSpPr>
            <p:spPr bwMode="gray">
              <a:xfrm>
                <a:off x="2385" y="1628"/>
                <a:ext cx="1025" cy="1025"/>
              </a:xfrm>
              <a:custGeom>
                <a:avLst/>
                <a:gdLst>
                  <a:gd name="T0" fmla="*/ 0 w 12310"/>
                  <a:gd name="T1" fmla="*/ 1 h 12310"/>
                  <a:gd name="T2" fmla="*/ 0 w 12310"/>
                  <a:gd name="T3" fmla="*/ 1 h 12310"/>
                  <a:gd name="T4" fmla="*/ 0 w 12310"/>
                  <a:gd name="T5" fmla="*/ 1 h 12310"/>
                  <a:gd name="T6" fmla="*/ 0 w 12310"/>
                  <a:gd name="T7" fmla="*/ 1 h 12310"/>
                  <a:gd name="T8" fmla="*/ 0 w 12310"/>
                  <a:gd name="T9" fmla="*/ 1 h 12310"/>
                  <a:gd name="T10" fmla="*/ 0 w 12310"/>
                  <a:gd name="T11" fmla="*/ 1 h 12310"/>
                  <a:gd name="T12" fmla="*/ 0 w 12310"/>
                  <a:gd name="T13" fmla="*/ 0 h 12310"/>
                  <a:gd name="T14" fmla="*/ 0 w 12310"/>
                  <a:gd name="T15" fmla="*/ 0 h 12310"/>
                  <a:gd name="T16" fmla="*/ 1 w 12310"/>
                  <a:gd name="T17" fmla="*/ 0 h 12310"/>
                  <a:gd name="T18" fmla="*/ 1 w 12310"/>
                  <a:gd name="T19" fmla="*/ 0 h 12310"/>
                  <a:gd name="T20" fmla="*/ 1 w 12310"/>
                  <a:gd name="T21" fmla="*/ 0 h 12310"/>
                  <a:gd name="T22" fmla="*/ 1 w 12310"/>
                  <a:gd name="T23" fmla="*/ 0 h 12310"/>
                  <a:gd name="T24" fmla="*/ 1 w 12310"/>
                  <a:gd name="T25" fmla="*/ 0 h 12310"/>
                  <a:gd name="T26" fmla="*/ 1 w 12310"/>
                  <a:gd name="T27" fmla="*/ 0 h 12310"/>
                  <a:gd name="T28" fmla="*/ 0 w 12310"/>
                  <a:gd name="T29" fmla="*/ 0 h 12310"/>
                  <a:gd name="T30" fmla="*/ 0 w 12310"/>
                  <a:gd name="T31" fmla="*/ 0 h 12310"/>
                  <a:gd name="T32" fmla="*/ 0 w 12310"/>
                  <a:gd name="T33" fmla="*/ 0 h 12310"/>
                  <a:gd name="T34" fmla="*/ 0 w 12310"/>
                  <a:gd name="T35" fmla="*/ 0 h 12310"/>
                  <a:gd name="T36" fmla="*/ 0 w 12310"/>
                  <a:gd name="T37" fmla="*/ 0 h 12310"/>
                  <a:gd name="T38" fmla="*/ 0 w 12310"/>
                  <a:gd name="T39" fmla="*/ 0 h 12310"/>
                  <a:gd name="T40" fmla="*/ 0 w 12310"/>
                  <a:gd name="T41" fmla="*/ 0 h 12310"/>
                  <a:gd name="T42" fmla="*/ 0 w 12310"/>
                  <a:gd name="T43" fmla="*/ 0 h 12310"/>
                  <a:gd name="T44" fmla="*/ 0 w 12310"/>
                  <a:gd name="T45" fmla="*/ 0 h 12310"/>
                  <a:gd name="T46" fmla="*/ 0 w 12310"/>
                  <a:gd name="T47" fmla="*/ 0 h 12310"/>
                  <a:gd name="T48" fmla="*/ 0 w 12310"/>
                  <a:gd name="T49" fmla="*/ 0 h 12310"/>
                  <a:gd name="T50" fmla="*/ 0 w 12310"/>
                  <a:gd name="T51" fmla="*/ 0 h 12310"/>
                  <a:gd name="T52" fmla="*/ 0 w 12310"/>
                  <a:gd name="T53" fmla="*/ 0 h 12310"/>
                  <a:gd name="T54" fmla="*/ 0 w 12310"/>
                  <a:gd name="T55" fmla="*/ 0 h 12310"/>
                  <a:gd name="T56" fmla="*/ 0 w 12310"/>
                  <a:gd name="T57" fmla="*/ 0 h 12310"/>
                  <a:gd name="T58" fmla="*/ 0 w 12310"/>
                  <a:gd name="T59" fmla="*/ 0 h 12310"/>
                  <a:gd name="T60" fmla="*/ 0 w 12310"/>
                  <a:gd name="T61" fmla="*/ 0 h 12310"/>
                  <a:gd name="T62" fmla="*/ 0 w 12310"/>
                  <a:gd name="T63" fmla="*/ 0 h 1231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310"/>
                  <a:gd name="T97" fmla="*/ 0 h 12310"/>
                  <a:gd name="T98" fmla="*/ 12310 w 12310"/>
                  <a:gd name="T99" fmla="*/ 12310 h 1231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310" h="12310">
                    <a:moveTo>
                      <a:pt x="2709" y="11254"/>
                    </a:moveTo>
                    <a:lnTo>
                      <a:pt x="3248" y="11580"/>
                    </a:lnTo>
                    <a:lnTo>
                      <a:pt x="3806" y="11844"/>
                    </a:lnTo>
                    <a:lnTo>
                      <a:pt x="4380" y="12050"/>
                    </a:lnTo>
                    <a:lnTo>
                      <a:pt x="4964" y="12194"/>
                    </a:lnTo>
                    <a:lnTo>
                      <a:pt x="5555" y="12281"/>
                    </a:lnTo>
                    <a:lnTo>
                      <a:pt x="6148" y="12310"/>
                    </a:lnTo>
                    <a:lnTo>
                      <a:pt x="6740" y="12281"/>
                    </a:lnTo>
                    <a:lnTo>
                      <a:pt x="7324" y="12197"/>
                    </a:lnTo>
                    <a:lnTo>
                      <a:pt x="7897" y="12057"/>
                    </a:lnTo>
                    <a:lnTo>
                      <a:pt x="8456" y="11863"/>
                    </a:lnTo>
                    <a:lnTo>
                      <a:pt x="8997" y="11616"/>
                    </a:lnTo>
                    <a:lnTo>
                      <a:pt x="9512" y="11315"/>
                    </a:lnTo>
                    <a:lnTo>
                      <a:pt x="10000" y="10962"/>
                    </a:lnTo>
                    <a:lnTo>
                      <a:pt x="10456" y="10558"/>
                    </a:lnTo>
                    <a:lnTo>
                      <a:pt x="10875" y="10104"/>
                    </a:lnTo>
                    <a:lnTo>
                      <a:pt x="11255" y="9601"/>
                    </a:lnTo>
                    <a:lnTo>
                      <a:pt x="11580" y="9061"/>
                    </a:lnTo>
                    <a:lnTo>
                      <a:pt x="11845" y="8503"/>
                    </a:lnTo>
                    <a:lnTo>
                      <a:pt x="12050" y="7929"/>
                    </a:lnTo>
                    <a:lnTo>
                      <a:pt x="12194" y="7345"/>
                    </a:lnTo>
                    <a:lnTo>
                      <a:pt x="12282" y="6754"/>
                    </a:lnTo>
                    <a:lnTo>
                      <a:pt x="12310" y="6161"/>
                    </a:lnTo>
                    <a:lnTo>
                      <a:pt x="12282" y="5570"/>
                    </a:lnTo>
                    <a:lnTo>
                      <a:pt x="12198" y="4985"/>
                    </a:lnTo>
                    <a:lnTo>
                      <a:pt x="12057" y="4412"/>
                    </a:lnTo>
                    <a:lnTo>
                      <a:pt x="11864" y="3853"/>
                    </a:lnTo>
                    <a:lnTo>
                      <a:pt x="11616" y="3313"/>
                    </a:lnTo>
                    <a:lnTo>
                      <a:pt x="11315" y="2798"/>
                    </a:lnTo>
                    <a:lnTo>
                      <a:pt x="10962" y="2310"/>
                    </a:lnTo>
                    <a:lnTo>
                      <a:pt x="10558" y="1854"/>
                    </a:lnTo>
                    <a:lnTo>
                      <a:pt x="10104" y="1435"/>
                    </a:lnTo>
                    <a:lnTo>
                      <a:pt x="9601" y="1056"/>
                    </a:lnTo>
                    <a:lnTo>
                      <a:pt x="9062" y="730"/>
                    </a:lnTo>
                    <a:lnTo>
                      <a:pt x="8503" y="464"/>
                    </a:lnTo>
                    <a:lnTo>
                      <a:pt x="7930" y="260"/>
                    </a:lnTo>
                    <a:lnTo>
                      <a:pt x="7346" y="114"/>
                    </a:lnTo>
                    <a:lnTo>
                      <a:pt x="6755" y="28"/>
                    </a:lnTo>
                    <a:lnTo>
                      <a:pt x="6162" y="0"/>
                    </a:lnTo>
                    <a:lnTo>
                      <a:pt x="5571" y="28"/>
                    </a:lnTo>
                    <a:lnTo>
                      <a:pt x="4988" y="112"/>
                    </a:lnTo>
                    <a:lnTo>
                      <a:pt x="4413" y="251"/>
                    </a:lnTo>
                    <a:lnTo>
                      <a:pt x="3855" y="446"/>
                    </a:lnTo>
                    <a:lnTo>
                      <a:pt x="3315" y="694"/>
                    </a:lnTo>
                    <a:lnTo>
                      <a:pt x="2800" y="995"/>
                    </a:lnTo>
                    <a:lnTo>
                      <a:pt x="2312" y="1348"/>
                    </a:lnTo>
                    <a:lnTo>
                      <a:pt x="1856" y="1751"/>
                    </a:lnTo>
                    <a:lnTo>
                      <a:pt x="1437" y="2205"/>
                    </a:lnTo>
                    <a:lnTo>
                      <a:pt x="1058" y="2709"/>
                    </a:lnTo>
                    <a:lnTo>
                      <a:pt x="732" y="3248"/>
                    </a:lnTo>
                    <a:lnTo>
                      <a:pt x="466" y="3806"/>
                    </a:lnTo>
                    <a:lnTo>
                      <a:pt x="261" y="4379"/>
                    </a:lnTo>
                    <a:lnTo>
                      <a:pt x="116" y="4964"/>
                    </a:lnTo>
                    <a:lnTo>
                      <a:pt x="29" y="5555"/>
                    </a:lnTo>
                    <a:lnTo>
                      <a:pt x="0" y="6148"/>
                    </a:lnTo>
                    <a:lnTo>
                      <a:pt x="29" y="6738"/>
                    </a:lnTo>
                    <a:lnTo>
                      <a:pt x="113" y="7323"/>
                    </a:lnTo>
                    <a:lnTo>
                      <a:pt x="252" y="7897"/>
                    </a:lnTo>
                    <a:lnTo>
                      <a:pt x="447" y="8456"/>
                    </a:lnTo>
                    <a:lnTo>
                      <a:pt x="695" y="8995"/>
                    </a:lnTo>
                    <a:lnTo>
                      <a:pt x="996" y="9512"/>
                    </a:lnTo>
                    <a:lnTo>
                      <a:pt x="1347" y="10000"/>
                    </a:lnTo>
                    <a:lnTo>
                      <a:pt x="1751" y="10456"/>
                    </a:lnTo>
                    <a:lnTo>
                      <a:pt x="2205" y="10875"/>
                    </a:lnTo>
                    <a:lnTo>
                      <a:pt x="2709" y="11254"/>
                    </a:lnTo>
                    <a:close/>
                  </a:path>
                </a:pathLst>
              </a:custGeom>
              <a:solidFill>
                <a:srgbClr val="132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3" name="Freeform 17"/>
              <p:cNvSpPr>
                <a:spLocks noChangeAspect="1"/>
              </p:cNvSpPr>
              <p:nvPr/>
            </p:nvSpPr>
            <p:spPr bwMode="gray">
              <a:xfrm>
                <a:off x="2395" y="1629"/>
                <a:ext cx="1013" cy="1013"/>
              </a:xfrm>
              <a:custGeom>
                <a:avLst/>
                <a:gdLst>
                  <a:gd name="T0" fmla="*/ 0 w 12148"/>
                  <a:gd name="T1" fmla="*/ 1 h 12149"/>
                  <a:gd name="T2" fmla="*/ 0 w 12148"/>
                  <a:gd name="T3" fmla="*/ 1 h 12149"/>
                  <a:gd name="T4" fmla="*/ 0 w 12148"/>
                  <a:gd name="T5" fmla="*/ 1 h 12149"/>
                  <a:gd name="T6" fmla="*/ 0 w 12148"/>
                  <a:gd name="T7" fmla="*/ 1 h 12149"/>
                  <a:gd name="T8" fmla="*/ 0 w 12148"/>
                  <a:gd name="T9" fmla="*/ 1 h 12149"/>
                  <a:gd name="T10" fmla="*/ 0 w 12148"/>
                  <a:gd name="T11" fmla="*/ 1 h 12149"/>
                  <a:gd name="T12" fmla="*/ 1 w 12148"/>
                  <a:gd name="T13" fmla="*/ 1 h 12149"/>
                  <a:gd name="T14" fmla="*/ 1 w 12148"/>
                  <a:gd name="T15" fmla="*/ 1 h 12149"/>
                  <a:gd name="T16" fmla="*/ 1 w 12148"/>
                  <a:gd name="T17" fmla="*/ 0 h 12149"/>
                  <a:gd name="T18" fmla="*/ 1 w 12148"/>
                  <a:gd name="T19" fmla="*/ 0 h 12149"/>
                  <a:gd name="T20" fmla="*/ 1 w 12148"/>
                  <a:gd name="T21" fmla="*/ 0 h 12149"/>
                  <a:gd name="T22" fmla="*/ 1 w 12148"/>
                  <a:gd name="T23" fmla="*/ 0 h 12149"/>
                  <a:gd name="T24" fmla="*/ 1 w 12148"/>
                  <a:gd name="T25" fmla="*/ 0 h 12149"/>
                  <a:gd name="T26" fmla="*/ 1 w 12148"/>
                  <a:gd name="T27" fmla="*/ 0 h 12149"/>
                  <a:gd name="T28" fmla="*/ 1 w 12148"/>
                  <a:gd name="T29" fmla="*/ 0 h 12149"/>
                  <a:gd name="T30" fmla="*/ 1 w 12148"/>
                  <a:gd name="T31" fmla="*/ 0 h 12149"/>
                  <a:gd name="T32" fmla="*/ 0 w 12148"/>
                  <a:gd name="T33" fmla="*/ 0 h 12149"/>
                  <a:gd name="T34" fmla="*/ 0 w 12148"/>
                  <a:gd name="T35" fmla="*/ 0 h 12149"/>
                  <a:gd name="T36" fmla="*/ 0 w 12148"/>
                  <a:gd name="T37" fmla="*/ 0 h 12149"/>
                  <a:gd name="T38" fmla="*/ 0 w 12148"/>
                  <a:gd name="T39" fmla="*/ 0 h 12149"/>
                  <a:gd name="T40" fmla="*/ 0 w 12148"/>
                  <a:gd name="T41" fmla="*/ 0 h 12149"/>
                  <a:gd name="T42" fmla="*/ 0 w 12148"/>
                  <a:gd name="T43" fmla="*/ 0 h 12149"/>
                  <a:gd name="T44" fmla="*/ 0 w 12148"/>
                  <a:gd name="T45" fmla="*/ 0 h 12149"/>
                  <a:gd name="T46" fmla="*/ 0 w 12148"/>
                  <a:gd name="T47" fmla="*/ 0 h 12149"/>
                  <a:gd name="T48" fmla="*/ 0 w 12148"/>
                  <a:gd name="T49" fmla="*/ 0 h 12149"/>
                  <a:gd name="T50" fmla="*/ 0 w 12148"/>
                  <a:gd name="T51" fmla="*/ 0 h 12149"/>
                  <a:gd name="T52" fmla="*/ 0 w 12148"/>
                  <a:gd name="T53" fmla="*/ 0 h 12149"/>
                  <a:gd name="T54" fmla="*/ 0 w 12148"/>
                  <a:gd name="T55" fmla="*/ 0 h 12149"/>
                  <a:gd name="T56" fmla="*/ 0 w 12148"/>
                  <a:gd name="T57" fmla="*/ 0 h 12149"/>
                  <a:gd name="T58" fmla="*/ 0 w 12148"/>
                  <a:gd name="T59" fmla="*/ 0 h 12149"/>
                  <a:gd name="T60" fmla="*/ 0 w 12148"/>
                  <a:gd name="T61" fmla="*/ 1 h 12149"/>
                  <a:gd name="T62" fmla="*/ 0 w 12148"/>
                  <a:gd name="T63" fmla="*/ 1 h 12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148"/>
                  <a:gd name="T97" fmla="*/ 0 h 12149"/>
                  <a:gd name="T98" fmla="*/ 12148 w 12148"/>
                  <a:gd name="T99" fmla="*/ 12149 h 12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148" h="12149">
                    <a:moveTo>
                      <a:pt x="2673" y="11109"/>
                    </a:moveTo>
                    <a:lnTo>
                      <a:pt x="3205" y="11430"/>
                    </a:lnTo>
                    <a:lnTo>
                      <a:pt x="3756" y="11691"/>
                    </a:lnTo>
                    <a:lnTo>
                      <a:pt x="4322" y="11893"/>
                    </a:lnTo>
                    <a:lnTo>
                      <a:pt x="4898" y="12036"/>
                    </a:lnTo>
                    <a:lnTo>
                      <a:pt x="5482" y="12122"/>
                    </a:lnTo>
                    <a:lnTo>
                      <a:pt x="6067" y="12149"/>
                    </a:lnTo>
                    <a:lnTo>
                      <a:pt x="6650" y="12122"/>
                    </a:lnTo>
                    <a:lnTo>
                      <a:pt x="7228" y="12039"/>
                    </a:lnTo>
                    <a:lnTo>
                      <a:pt x="7793" y="11901"/>
                    </a:lnTo>
                    <a:lnTo>
                      <a:pt x="8345" y="11709"/>
                    </a:lnTo>
                    <a:lnTo>
                      <a:pt x="8878" y="11465"/>
                    </a:lnTo>
                    <a:lnTo>
                      <a:pt x="9387" y="11168"/>
                    </a:lnTo>
                    <a:lnTo>
                      <a:pt x="9869" y="10820"/>
                    </a:lnTo>
                    <a:lnTo>
                      <a:pt x="10319" y="10422"/>
                    </a:lnTo>
                    <a:lnTo>
                      <a:pt x="10733" y="9974"/>
                    </a:lnTo>
                    <a:lnTo>
                      <a:pt x="11107" y="9478"/>
                    </a:lnTo>
                    <a:lnTo>
                      <a:pt x="11428" y="8945"/>
                    </a:lnTo>
                    <a:lnTo>
                      <a:pt x="11690" y="8393"/>
                    </a:lnTo>
                    <a:lnTo>
                      <a:pt x="11892" y="7828"/>
                    </a:lnTo>
                    <a:lnTo>
                      <a:pt x="12034" y="7251"/>
                    </a:lnTo>
                    <a:lnTo>
                      <a:pt x="12120" y="6667"/>
                    </a:lnTo>
                    <a:lnTo>
                      <a:pt x="12148" y="6082"/>
                    </a:lnTo>
                    <a:lnTo>
                      <a:pt x="12120" y="5499"/>
                    </a:lnTo>
                    <a:lnTo>
                      <a:pt x="12037" y="4922"/>
                    </a:lnTo>
                    <a:lnTo>
                      <a:pt x="11899" y="4356"/>
                    </a:lnTo>
                    <a:lnTo>
                      <a:pt x="11708" y="3804"/>
                    </a:lnTo>
                    <a:lnTo>
                      <a:pt x="11463" y="3272"/>
                    </a:lnTo>
                    <a:lnTo>
                      <a:pt x="11167" y="2762"/>
                    </a:lnTo>
                    <a:lnTo>
                      <a:pt x="10819" y="2281"/>
                    </a:lnTo>
                    <a:lnTo>
                      <a:pt x="10420" y="1830"/>
                    </a:lnTo>
                    <a:lnTo>
                      <a:pt x="9972" y="1416"/>
                    </a:lnTo>
                    <a:lnTo>
                      <a:pt x="9475" y="1043"/>
                    </a:lnTo>
                    <a:lnTo>
                      <a:pt x="8943" y="721"/>
                    </a:lnTo>
                    <a:lnTo>
                      <a:pt x="8392" y="460"/>
                    </a:lnTo>
                    <a:lnTo>
                      <a:pt x="7826" y="258"/>
                    </a:lnTo>
                    <a:lnTo>
                      <a:pt x="7249" y="114"/>
                    </a:lnTo>
                    <a:lnTo>
                      <a:pt x="6666" y="29"/>
                    </a:lnTo>
                    <a:lnTo>
                      <a:pt x="6081" y="0"/>
                    </a:lnTo>
                    <a:lnTo>
                      <a:pt x="5498" y="28"/>
                    </a:lnTo>
                    <a:lnTo>
                      <a:pt x="4921" y="112"/>
                    </a:lnTo>
                    <a:lnTo>
                      <a:pt x="4355" y="249"/>
                    </a:lnTo>
                    <a:lnTo>
                      <a:pt x="3803" y="442"/>
                    </a:lnTo>
                    <a:lnTo>
                      <a:pt x="3271" y="686"/>
                    </a:lnTo>
                    <a:lnTo>
                      <a:pt x="2762" y="983"/>
                    </a:lnTo>
                    <a:lnTo>
                      <a:pt x="2280" y="1330"/>
                    </a:lnTo>
                    <a:lnTo>
                      <a:pt x="1829" y="1729"/>
                    </a:lnTo>
                    <a:lnTo>
                      <a:pt x="1416" y="2178"/>
                    </a:lnTo>
                    <a:lnTo>
                      <a:pt x="1043" y="2675"/>
                    </a:lnTo>
                    <a:lnTo>
                      <a:pt x="720" y="3207"/>
                    </a:lnTo>
                    <a:lnTo>
                      <a:pt x="459" y="3757"/>
                    </a:lnTo>
                    <a:lnTo>
                      <a:pt x="257" y="4324"/>
                    </a:lnTo>
                    <a:lnTo>
                      <a:pt x="113" y="4900"/>
                    </a:lnTo>
                    <a:lnTo>
                      <a:pt x="28" y="5484"/>
                    </a:lnTo>
                    <a:lnTo>
                      <a:pt x="0" y="6068"/>
                    </a:lnTo>
                    <a:lnTo>
                      <a:pt x="27" y="6652"/>
                    </a:lnTo>
                    <a:lnTo>
                      <a:pt x="111" y="7228"/>
                    </a:lnTo>
                    <a:lnTo>
                      <a:pt x="248" y="7795"/>
                    </a:lnTo>
                    <a:lnTo>
                      <a:pt x="440" y="8347"/>
                    </a:lnTo>
                    <a:lnTo>
                      <a:pt x="685" y="8879"/>
                    </a:lnTo>
                    <a:lnTo>
                      <a:pt x="982" y="9388"/>
                    </a:lnTo>
                    <a:lnTo>
                      <a:pt x="1330" y="9870"/>
                    </a:lnTo>
                    <a:lnTo>
                      <a:pt x="1728" y="10320"/>
                    </a:lnTo>
                    <a:lnTo>
                      <a:pt x="2176" y="10734"/>
                    </a:lnTo>
                    <a:lnTo>
                      <a:pt x="2673" y="11109"/>
                    </a:lnTo>
                    <a:close/>
                  </a:path>
                </a:pathLst>
              </a:custGeom>
              <a:solidFill>
                <a:srgbClr val="152E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4" name="Freeform 18"/>
              <p:cNvSpPr>
                <a:spLocks noChangeAspect="1"/>
              </p:cNvSpPr>
              <p:nvPr/>
            </p:nvSpPr>
            <p:spPr bwMode="gray">
              <a:xfrm>
                <a:off x="2405" y="1632"/>
                <a:ext cx="999" cy="999"/>
              </a:xfrm>
              <a:custGeom>
                <a:avLst/>
                <a:gdLst>
                  <a:gd name="T0" fmla="*/ 0 w 11988"/>
                  <a:gd name="T1" fmla="*/ 0 h 11989"/>
                  <a:gd name="T2" fmla="*/ 0 w 11988"/>
                  <a:gd name="T3" fmla="*/ 1 h 11989"/>
                  <a:gd name="T4" fmla="*/ 0 w 11988"/>
                  <a:gd name="T5" fmla="*/ 1 h 11989"/>
                  <a:gd name="T6" fmla="*/ 0 w 11988"/>
                  <a:gd name="T7" fmla="*/ 1 h 11989"/>
                  <a:gd name="T8" fmla="*/ 0 w 11988"/>
                  <a:gd name="T9" fmla="*/ 1 h 11989"/>
                  <a:gd name="T10" fmla="*/ 0 w 11988"/>
                  <a:gd name="T11" fmla="*/ 1 h 11989"/>
                  <a:gd name="T12" fmla="*/ 0 w 11988"/>
                  <a:gd name="T13" fmla="*/ 0 h 11989"/>
                  <a:gd name="T14" fmla="*/ 0 w 11988"/>
                  <a:gd name="T15" fmla="*/ 0 h 11989"/>
                  <a:gd name="T16" fmla="*/ 1 w 11988"/>
                  <a:gd name="T17" fmla="*/ 0 h 11989"/>
                  <a:gd name="T18" fmla="*/ 1 w 11988"/>
                  <a:gd name="T19" fmla="*/ 0 h 11989"/>
                  <a:gd name="T20" fmla="*/ 1 w 11988"/>
                  <a:gd name="T21" fmla="*/ 0 h 11989"/>
                  <a:gd name="T22" fmla="*/ 1 w 11988"/>
                  <a:gd name="T23" fmla="*/ 0 h 11989"/>
                  <a:gd name="T24" fmla="*/ 1 w 11988"/>
                  <a:gd name="T25" fmla="*/ 0 h 11989"/>
                  <a:gd name="T26" fmla="*/ 1 w 11988"/>
                  <a:gd name="T27" fmla="*/ 0 h 11989"/>
                  <a:gd name="T28" fmla="*/ 0 w 11988"/>
                  <a:gd name="T29" fmla="*/ 0 h 11989"/>
                  <a:gd name="T30" fmla="*/ 0 w 11988"/>
                  <a:gd name="T31" fmla="*/ 0 h 11989"/>
                  <a:gd name="T32" fmla="*/ 0 w 11988"/>
                  <a:gd name="T33" fmla="*/ 0 h 11989"/>
                  <a:gd name="T34" fmla="*/ 0 w 11988"/>
                  <a:gd name="T35" fmla="*/ 0 h 11989"/>
                  <a:gd name="T36" fmla="*/ 0 w 11988"/>
                  <a:gd name="T37" fmla="*/ 0 h 11989"/>
                  <a:gd name="T38" fmla="*/ 0 w 11988"/>
                  <a:gd name="T39" fmla="*/ 0 h 11989"/>
                  <a:gd name="T40" fmla="*/ 0 w 11988"/>
                  <a:gd name="T41" fmla="*/ 0 h 11989"/>
                  <a:gd name="T42" fmla="*/ 0 w 11988"/>
                  <a:gd name="T43" fmla="*/ 0 h 11989"/>
                  <a:gd name="T44" fmla="*/ 0 w 11988"/>
                  <a:gd name="T45" fmla="*/ 0 h 11989"/>
                  <a:gd name="T46" fmla="*/ 0 w 11988"/>
                  <a:gd name="T47" fmla="*/ 0 h 11989"/>
                  <a:gd name="T48" fmla="*/ 0 w 11988"/>
                  <a:gd name="T49" fmla="*/ 0 h 11989"/>
                  <a:gd name="T50" fmla="*/ 0 w 11988"/>
                  <a:gd name="T51" fmla="*/ 0 h 11989"/>
                  <a:gd name="T52" fmla="*/ 0 w 11988"/>
                  <a:gd name="T53" fmla="*/ 0 h 11989"/>
                  <a:gd name="T54" fmla="*/ 0 w 11988"/>
                  <a:gd name="T55" fmla="*/ 0 h 11989"/>
                  <a:gd name="T56" fmla="*/ 0 w 11988"/>
                  <a:gd name="T57" fmla="*/ 0 h 11989"/>
                  <a:gd name="T58" fmla="*/ 0 w 11988"/>
                  <a:gd name="T59" fmla="*/ 0 h 11989"/>
                  <a:gd name="T60" fmla="*/ 0 w 11988"/>
                  <a:gd name="T61" fmla="*/ 0 h 11989"/>
                  <a:gd name="T62" fmla="*/ 0 w 11988"/>
                  <a:gd name="T63" fmla="*/ 0 h 119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988"/>
                  <a:gd name="T97" fmla="*/ 0 h 11989"/>
                  <a:gd name="T98" fmla="*/ 11988 w 11988"/>
                  <a:gd name="T99" fmla="*/ 11989 h 119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988" h="11989">
                    <a:moveTo>
                      <a:pt x="2638" y="10961"/>
                    </a:moveTo>
                    <a:lnTo>
                      <a:pt x="3163" y="11277"/>
                    </a:lnTo>
                    <a:lnTo>
                      <a:pt x="3707" y="11536"/>
                    </a:lnTo>
                    <a:lnTo>
                      <a:pt x="4265" y="11735"/>
                    </a:lnTo>
                    <a:lnTo>
                      <a:pt x="4834" y="11877"/>
                    </a:lnTo>
                    <a:lnTo>
                      <a:pt x="5410" y="11961"/>
                    </a:lnTo>
                    <a:lnTo>
                      <a:pt x="5987" y="11989"/>
                    </a:lnTo>
                    <a:lnTo>
                      <a:pt x="6562" y="11961"/>
                    </a:lnTo>
                    <a:lnTo>
                      <a:pt x="7132" y="11879"/>
                    </a:lnTo>
                    <a:lnTo>
                      <a:pt x="7690" y="11743"/>
                    </a:lnTo>
                    <a:lnTo>
                      <a:pt x="8235" y="11554"/>
                    </a:lnTo>
                    <a:lnTo>
                      <a:pt x="8760" y="11313"/>
                    </a:lnTo>
                    <a:lnTo>
                      <a:pt x="9263" y="11020"/>
                    </a:lnTo>
                    <a:lnTo>
                      <a:pt x="9738" y="10677"/>
                    </a:lnTo>
                    <a:lnTo>
                      <a:pt x="10182" y="10283"/>
                    </a:lnTo>
                    <a:lnTo>
                      <a:pt x="10591" y="9842"/>
                    </a:lnTo>
                    <a:lnTo>
                      <a:pt x="10959" y="9352"/>
                    </a:lnTo>
                    <a:lnTo>
                      <a:pt x="11276" y="8827"/>
                    </a:lnTo>
                    <a:lnTo>
                      <a:pt x="11535" y="8283"/>
                    </a:lnTo>
                    <a:lnTo>
                      <a:pt x="11733" y="7724"/>
                    </a:lnTo>
                    <a:lnTo>
                      <a:pt x="11876" y="7155"/>
                    </a:lnTo>
                    <a:lnTo>
                      <a:pt x="11960" y="6580"/>
                    </a:lnTo>
                    <a:lnTo>
                      <a:pt x="11988" y="6001"/>
                    </a:lnTo>
                    <a:lnTo>
                      <a:pt x="11960" y="5426"/>
                    </a:lnTo>
                    <a:lnTo>
                      <a:pt x="11878" y="4858"/>
                    </a:lnTo>
                    <a:lnTo>
                      <a:pt x="11742" y="4298"/>
                    </a:lnTo>
                    <a:lnTo>
                      <a:pt x="11553" y="3754"/>
                    </a:lnTo>
                    <a:lnTo>
                      <a:pt x="11311" y="3229"/>
                    </a:lnTo>
                    <a:lnTo>
                      <a:pt x="11019" y="2726"/>
                    </a:lnTo>
                    <a:lnTo>
                      <a:pt x="10676" y="2251"/>
                    </a:lnTo>
                    <a:lnTo>
                      <a:pt x="10282" y="1806"/>
                    </a:lnTo>
                    <a:lnTo>
                      <a:pt x="9840" y="1398"/>
                    </a:lnTo>
                    <a:lnTo>
                      <a:pt x="9350" y="1030"/>
                    </a:lnTo>
                    <a:lnTo>
                      <a:pt x="8825" y="713"/>
                    </a:lnTo>
                    <a:lnTo>
                      <a:pt x="8281" y="454"/>
                    </a:lnTo>
                    <a:lnTo>
                      <a:pt x="7722" y="254"/>
                    </a:lnTo>
                    <a:lnTo>
                      <a:pt x="7154" y="113"/>
                    </a:lnTo>
                    <a:lnTo>
                      <a:pt x="6578" y="29"/>
                    </a:lnTo>
                    <a:lnTo>
                      <a:pt x="6001" y="0"/>
                    </a:lnTo>
                    <a:lnTo>
                      <a:pt x="5425" y="28"/>
                    </a:lnTo>
                    <a:lnTo>
                      <a:pt x="4856" y="111"/>
                    </a:lnTo>
                    <a:lnTo>
                      <a:pt x="4297" y="246"/>
                    </a:lnTo>
                    <a:lnTo>
                      <a:pt x="3753" y="435"/>
                    </a:lnTo>
                    <a:lnTo>
                      <a:pt x="3227" y="676"/>
                    </a:lnTo>
                    <a:lnTo>
                      <a:pt x="2725" y="970"/>
                    </a:lnTo>
                    <a:lnTo>
                      <a:pt x="2249" y="1313"/>
                    </a:lnTo>
                    <a:lnTo>
                      <a:pt x="1806" y="1705"/>
                    </a:lnTo>
                    <a:lnTo>
                      <a:pt x="1397" y="2148"/>
                    </a:lnTo>
                    <a:lnTo>
                      <a:pt x="1029" y="2639"/>
                    </a:lnTo>
                    <a:lnTo>
                      <a:pt x="711" y="3163"/>
                    </a:lnTo>
                    <a:lnTo>
                      <a:pt x="453" y="3707"/>
                    </a:lnTo>
                    <a:lnTo>
                      <a:pt x="254" y="4265"/>
                    </a:lnTo>
                    <a:lnTo>
                      <a:pt x="113" y="4835"/>
                    </a:lnTo>
                    <a:lnTo>
                      <a:pt x="29" y="5410"/>
                    </a:lnTo>
                    <a:lnTo>
                      <a:pt x="0" y="5988"/>
                    </a:lnTo>
                    <a:lnTo>
                      <a:pt x="27" y="6563"/>
                    </a:lnTo>
                    <a:lnTo>
                      <a:pt x="109" y="7132"/>
                    </a:lnTo>
                    <a:lnTo>
                      <a:pt x="245" y="7692"/>
                    </a:lnTo>
                    <a:lnTo>
                      <a:pt x="435" y="8236"/>
                    </a:lnTo>
                    <a:lnTo>
                      <a:pt x="676" y="8761"/>
                    </a:lnTo>
                    <a:lnTo>
                      <a:pt x="968" y="9264"/>
                    </a:lnTo>
                    <a:lnTo>
                      <a:pt x="1312" y="9739"/>
                    </a:lnTo>
                    <a:lnTo>
                      <a:pt x="1705" y="10182"/>
                    </a:lnTo>
                    <a:lnTo>
                      <a:pt x="2147" y="10592"/>
                    </a:lnTo>
                    <a:lnTo>
                      <a:pt x="2638" y="10961"/>
                    </a:lnTo>
                    <a:close/>
                  </a:path>
                </a:pathLst>
              </a:custGeom>
              <a:solidFill>
                <a:srgbClr val="1730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" name="Freeform 19"/>
              <p:cNvSpPr>
                <a:spLocks noChangeAspect="1"/>
              </p:cNvSpPr>
              <p:nvPr/>
            </p:nvSpPr>
            <p:spPr bwMode="gray">
              <a:xfrm>
                <a:off x="2415" y="1634"/>
                <a:ext cx="986" cy="985"/>
              </a:xfrm>
              <a:custGeom>
                <a:avLst/>
                <a:gdLst>
                  <a:gd name="T0" fmla="*/ 0 w 11827"/>
                  <a:gd name="T1" fmla="*/ 0 h 11827"/>
                  <a:gd name="T2" fmla="*/ 0 w 11827"/>
                  <a:gd name="T3" fmla="*/ 1 h 11827"/>
                  <a:gd name="T4" fmla="*/ 0 w 11827"/>
                  <a:gd name="T5" fmla="*/ 1 h 11827"/>
                  <a:gd name="T6" fmla="*/ 0 w 11827"/>
                  <a:gd name="T7" fmla="*/ 1 h 11827"/>
                  <a:gd name="T8" fmla="*/ 0 w 11827"/>
                  <a:gd name="T9" fmla="*/ 1 h 11827"/>
                  <a:gd name="T10" fmla="*/ 0 w 11827"/>
                  <a:gd name="T11" fmla="*/ 0 h 11827"/>
                  <a:gd name="T12" fmla="*/ 1 w 11827"/>
                  <a:gd name="T13" fmla="*/ 0 h 11827"/>
                  <a:gd name="T14" fmla="*/ 1 w 11827"/>
                  <a:gd name="T15" fmla="*/ 0 h 11827"/>
                  <a:gd name="T16" fmla="*/ 1 w 11827"/>
                  <a:gd name="T17" fmla="*/ 0 h 11827"/>
                  <a:gd name="T18" fmla="*/ 1 w 11827"/>
                  <a:gd name="T19" fmla="*/ 0 h 11827"/>
                  <a:gd name="T20" fmla="*/ 1 w 11827"/>
                  <a:gd name="T21" fmla="*/ 0 h 11827"/>
                  <a:gd name="T22" fmla="*/ 1 w 11827"/>
                  <a:gd name="T23" fmla="*/ 0 h 11827"/>
                  <a:gd name="T24" fmla="*/ 1 w 11827"/>
                  <a:gd name="T25" fmla="*/ 0 h 11827"/>
                  <a:gd name="T26" fmla="*/ 1 w 11827"/>
                  <a:gd name="T27" fmla="*/ 0 h 11827"/>
                  <a:gd name="T28" fmla="*/ 1 w 11827"/>
                  <a:gd name="T29" fmla="*/ 0 h 11827"/>
                  <a:gd name="T30" fmla="*/ 1 w 11827"/>
                  <a:gd name="T31" fmla="*/ 0 h 11827"/>
                  <a:gd name="T32" fmla="*/ 0 w 11827"/>
                  <a:gd name="T33" fmla="*/ 0 h 11827"/>
                  <a:gd name="T34" fmla="*/ 0 w 11827"/>
                  <a:gd name="T35" fmla="*/ 0 h 11827"/>
                  <a:gd name="T36" fmla="*/ 0 w 11827"/>
                  <a:gd name="T37" fmla="*/ 0 h 11827"/>
                  <a:gd name="T38" fmla="*/ 0 w 11827"/>
                  <a:gd name="T39" fmla="*/ 0 h 11827"/>
                  <a:gd name="T40" fmla="*/ 0 w 11827"/>
                  <a:gd name="T41" fmla="*/ 0 h 11827"/>
                  <a:gd name="T42" fmla="*/ 0 w 11827"/>
                  <a:gd name="T43" fmla="*/ 0 h 11827"/>
                  <a:gd name="T44" fmla="*/ 0 w 11827"/>
                  <a:gd name="T45" fmla="*/ 0 h 11827"/>
                  <a:gd name="T46" fmla="*/ 0 w 11827"/>
                  <a:gd name="T47" fmla="*/ 0 h 11827"/>
                  <a:gd name="T48" fmla="*/ 0 w 11827"/>
                  <a:gd name="T49" fmla="*/ 0 h 11827"/>
                  <a:gd name="T50" fmla="*/ 0 w 11827"/>
                  <a:gd name="T51" fmla="*/ 0 h 11827"/>
                  <a:gd name="T52" fmla="*/ 0 w 11827"/>
                  <a:gd name="T53" fmla="*/ 0 h 11827"/>
                  <a:gd name="T54" fmla="*/ 0 w 11827"/>
                  <a:gd name="T55" fmla="*/ 0 h 11827"/>
                  <a:gd name="T56" fmla="*/ 0 w 11827"/>
                  <a:gd name="T57" fmla="*/ 0 h 11827"/>
                  <a:gd name="T58" fmla="*/ 0 w 11827"/>
                  <a:gd name="T59" fmla="*/ 0 h 11827"/>
                  <a:gd name="T60" fmla="*/ 0 w 11827"/>
                  <a:gd name="T61" fmla="*/ 0 h 11827"/>
                  <a:gd name="T62" fmla="*/ 0 w 11827"/>
                  <a:gd name="T63" fmla="*/ 0 h 118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827"/>
                  <a:gd name="T97" fmla="*/ 0 h 11827"/>
                  <a:gd name="T98" fmla="*/ 11827 w 11827"/>
                  <a:gd name="T99" fmla="*/ 11827 h 118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827" h="11827">
                    <a:moveTo>
                      <a:pt x="2603" y="10813"/>
                    </a:moveTo>
                    <a:lnTo>
                      <a:pt x="3120" y="11125"/>
                    </a:lnTo>
                    <a:lnTo>
                      <a:pt x="3657" y="11381"/>
                    </a:lnTo>
                    <a:lnTo>
                      <a:pt x="4208" y="11577"/>
                    </a:lnTo>
                    <a:lnTo>
                      <a:pt x="4769" y="11716"/>
                    </a:lnTo>
                    <a:lnTo>
                      <a:pt x="5337" y="11799"/>
                    </a:lnTo>
                    <a:lnTo>
                      <a:pt x="5907" y="11827"/>
                    </a:lnTo>
                    <a:lnTo>
                      <a:pt x="6474" y="11799"/>
                    </a:lnTo>
                    <a:lnTo>
                      <a:pt x="7037" y="11719"/>
                    </a:lnTo>
                    <a:lnTo>
                      <a:pt x="7587" y="11585"/>
                    </a:lnTo>
                    <a:lnTo>
                      <a:pt x="8124" y="11399"/>
                    </a:lnTo>
                    <a:lnTo>
                      <a:pt x="8643" y="11160"/>
                    </a:lnTo>
                    <a:lnTo>
                      <a:pt x="9139" y="10871"/>
                    </a:lnTo>
                    <a:lnTo>
                      <a:pt x="9607" y="10532"/>
                    </a:lnTo>
                    <a:lnTo>
                      <a:pt x="10045" y="10144"/>
                    </a:lnTo>
                    <a:lnTo>
                      <a:pt x="10448" y="9708"/>
                    </a:lnTo>
                    <a:lnTo>
                      <a:pt x="10813" y="9225"/>
                    </a:lnTo>
                    <a:lnTo>
                      <a:pt x="11126" y="8706"/>
                    </a:lnTo>
                    <a:lnTo>
                      <a:pt x="11381" y="8170"/>
                    </a:lnTo>
                    <a:lnTo>
                      <a:pt x="11577" y="7619"/>
                    </a:lnTo>
                    <a:lnTo>
                      <a:pt x="11717" y="7058"/>
                    </a:lnTo>
                    <a:lnTo>
                      <a:pt x="11800" y="6490"/>
                    </a:lnTo>
                    <a:lnTo>
                      <a:pt x="11827" y="5921"/>
                    </a:lnTo>
                    <a:lnTo>
                      <a:pt x="11800" y="5353"/>
                    </a:lnTo>
                    <a:lnTo>
                      <a:pt x="11719" y="4792"/>
                    </a:lnTo>
                    <a:lnTo>
                      <a:pt x="11585" y="4240"/>
                    </a:lnTo>
                    <a:lnTo>
                      <a:pt x="11399" y="3703"/>
                    </a:lnTo>
                    <a:lnTo>
                      <a:pt x="11161" y="3184"/>
                    </a:lnTo>
                    <a:lnTo>
                      <a:pt x="10871" y="2689"/>
                    </a:lnTo>
                    <a:lnTo>
                      <a:pt x="10532" y="2220"/>
                    </a:lnTo>
                    <a:lnTo>
                      <a:pt x="10144" y="1782"/>
                    </a:lnTo>
                    <a:lnTo>
                      <a:pt x="9708" y="1379"/>
                    </a:lnTo>
                    <a:lnTo>
                      <a:pt x="9225" y="1016"/>
                    </a:lnTo>
                    <a:lnTo>
                      <a:pt x="8706" y="702"/>
                    </a:lnTo>
                    <a:lnTo>
                      <a:pt x="8170" y="447"/>
                    </a:lnTo>
                    <a:lnTo>
                      <a:pt x="7619" y="250"/>
                    </a:lnTo>
                    <a:lnTo>
                      <a:pt x="7058" y="111"/>
                    </a:lnTo>
                    <a:lnTo>
                      <a:pt x="6490" y="28"/>
                    </a:lnTo>
                    <a:lnTo>
                      <a:pt x="5921" y="0"/>
                    </a:lnTo>
                    <a:lnTo>
                      <a:pt x="5353" y="27"/>
                    </a:lnTo>
                    <a:lnTo>
                      <a:pt x="4791" y="108"/>
                    </a:lnTo>
                    <a:lnTo>
                      <a:pt x="4240" y="242"/>
                    </a:lnTo>
                    <a:lnTo>
                      <a:pt x="3703" y="429"/>
                    </a:lnTo>
                    <a:lnTo>
                      <a:pt x="3184" y="667"/>
                    </a:lnTo>
                    <a:lnTo>
                      <a:pt x="2689" y="956"/>
                    </a:lnTo>
                    <a:lnTo>
                      <a:pt x="2220" y="1294"/>
                    </a:lnTo>
                    <a:lnTo>
                      <a:pt x="1782" y="1682"/>
                    </a:lnTo>
                    <a:lnTo>
                      <a:pt x="1379" y="2118"/>
                    </a:lnTo>
                    <a:lnTo>
                      <a:pt x="1015" y="2603"/>
                    </a:lnTo>
                    <a:lnTo>
                      <a:pt x="702" y="3120"/>
                    </a:lnTo>
                    <a:lnTo>
                      <a:pt x="447" y="3656"/>
                    </a:lnTo>
                    <a:lnTo>
                      <a:pt x="250" y="4208"/>
                    </a:lnTo>
                    <a:lnTo>
                      <a:pt x="111" y="4769"/>
                    </a:lnTo>
                    <a:lnTo>
                      <a:pt x="28" y="5337"/>
                    </a:lnTo>
                    <a:lnTo>
                      <a:pt x="0" y="5907"/>
                    </a:lnTo>
                    <a:lnTo>
                      <a:pt x="27" y="6474"/>
                    </a:lnTo>
                    <a:lnTo>
                      <a:pt x="108" y="7036"/>
                    </a:lnTo>
                    <a:lnTo>
                      <a:pt x="242" y="7587"/>
                    </a:lnTo>
                    <a:lnTo>
                      <a:pt x="428" y="8124"/>
                    </a:lnTo>
                    <a:lnTo>
                      <a:pt x="667" y="8643"/>
                    </a:lnTo>
                    <a:lnTo>
                      <a:pt x="956" y="9138"/>
                    </a:lnTo>
                    <a:lnTo>
                      <a:pt x="1294" y="9607"/>
                    </a:lnTo>
                    <a:lnTo>
                      <a:pt x="1682" y="10045"/>
                    </a:lnTo>
                    <a:lnTo>
                      <a:pt x="2118" y="10448"/>
                    </a:lnTo>
                    <a:lnTo>
                      <a:pt x="2603" y="10813"/>
                    </a:lnTo>
                    <a:close/>
                  </a:path>
                </a:pathLst>
              </a:custGeom>
              <a:solidFill>
                <a:srgbClr val="193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6" name="Freeform 20"/>
              <p:cNvSpPr>
                <a:spLocks noChangeAspect="1"/>
              </p:cNvSpPr>
              <p:nvPr/>
            </p:nvSpPr>
            <p:spPr bwMode="gray">
              <a:xfrm>
                <a:off x="2425" y="1637"/>
                <a:ext cx="972" cy="971"/>
              </a:xfrm>
              <a:custGeom>
                <a:avLst/>
                <a:gdLst>
                  <a:gd name="T0" fmla="*/ 0 w 11668"/>
                  <a:gd name="T1" fmla="*/ 0 h 11666"/>
                  <a:gd name="T2" fmla="*/ 0 w 11668"/>
                  <a:gd name="T3" fmla="*/ 1 h 11666"/>
                  <a:gd name="T4" fmla="*/ 0 w 11668"/>
                  <a:gd name="T5" fmla="*/ 1 h 11666"/>
                  <a:gd name="T6" fmla="*/ 0 w 11668"/>
                  <a:gd name="T7" fmla="*/ 1 h 11666"/>
                  <a:gd name="T8" fmla="*/ 0 w 11668"/>
                  <a:gd name="T9" fmla="*/ 1 h 11666"/>
                  <a:gd name="T10" fmla="*/ 0 w 11668"/>
                  <a:gd name="T11" fmla="*/ 0 h 11666"/>
                  <a:gd name="T12" fmla="*/ 0 w 11668"/>
                  <a:gd name="T13" fmla="*/ 0 h 11666"/>
                  <a:gd name="T14" fmla="*/ 0 w 11668"/>
                  <a:gd name="T15" fmla="*/ 0 h 11666"/>
                  <a:gd name="T16" fmla="*/ 0 w 11668"/>
                  <a:gd name="T17" fmla="*/ 0 h 11666"/>
                  <a:gd name="T18" fmla="*/ 1 w 11668"/>
                  <a:gd name="T19" fmla="*/ 0 h 11666"/>
                  <a:gd name="T20" fmla="*/ 1 w 11668"/>
                  <a:gd name="T21" fmla="*/ 0 h 11666"/>
                  <a:gd name="T22" fmla="*/ 1 w 11668"/>
                  <a:gd name="T23" fmla="*/ 0 h 11666"/>
                  <a:gd name="T24" fmla="*/ 1 w 11668"/>
                  <a:gd name="T25" fmla="*/ 0 h 11666"/>
                  <a:gd name="T26" fmla="*/ 0 w 11668"/>
                  <a:gd name="T27" fmla="*/ 0 h 11666"/>
                  <a:gd name="T28" fmla="*/ 0 w 11668"/>
                  <a:gd name="T29" fmla="*/ 0 h 11666"/>
                  <a:gd name="T30" fmla="*/ 0 w 11668"/>
                  <a:gd name="T31" fmla="*/ 0 h 11666"/>
                  <a:gd name="T32" fmla="*/ 0 w 11668"/>
                  <a:gd name="T33" fmla="*/ 0 h 11666"/>
                  <a:gd name="T34" fmla="*/ 0 w 11668"/>
                  <a:gd name="T35" fmla="*/ 0 h 11666"/>
                  <a:gd name="T36" fmla="*/ 0 w 11668"/>
                  <a:gd name="T37" fmla="*/ 0 h 11666"/>
                  <a:gd name="T38" fmla="*/ 0 w 11668"/>
                  <a:gd name="T39" fmla="*/ 0 h 11666"/>
                  <a:gd name="T40" fmla="*/ 0 w 11668"/>
                  <a:gd name="T41" fmla="*/ 0 h 11666"/>
                  <a:gd name="T42" fmla="*/ 0 w 11668"/>
                  <a:gd name="T43" fmla="*/ 0 h 11666"/>
                  <a:gd name="T44" fmla="*/ 0 w 11668"/>
                  <a:gd name="T45" fmla="*/ 0 h 11666"/>
                  <a:gd name="T46" fmla="*/ 0 w 11668"/>
                  <a:gd name="T47" fmla="*/ 0 h 11666"/>
                  <a:gd name="T48" fmla="*/ 0 w 11668"/>
                  <a:gd name="T49" fmla="*/ 0 h 11666"/>
                  <a:gd name="T50" fmla="*/ 0 w 11668"/>
                  <a:gd name="T51" fmla="*/ 0 h 11666"/>
                  <a:gd name="T52" fmla="*/ 0 w 11668"/>
                  <a:gd name="T53" fmla="*/ 0 h 11666"/>
                  <a:gd name="T54" fmla="*/ 0 w 11668"/>
                  <a:gd name="T55" fmla="*/ 0 h 11666"/>
                  <a:gd name="T56" fmla="*/ 0 w 11668"/>
                  <a:gd name="T57" fmla="*/ 0 h 11666"/>
                  <a:gd name="T58" fmla="*/ 0 w 11668"/>
                  <a:gd name="T59" fmla="*/ 0 h 11666"/>
                  <a:gd name="T60" fmla="*/ 0 w 11668"/>
                  <a:gd name="T61" fmla="*/ 0 h 11666"/>
                  <a:gd name="T62" fmla="*/ 0 w 11668"/>
                  <a:gd name="T63" fmla="*/ 0 h 11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668"/>
                  <a:gd name="T97" fmla="*/ 0 h 11666"/>
                  <a:gd name="T98" fmla="*/ 11668 w 11668"/>
                  <a:gd name="T99" fmla="*/ 11666 h 1166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668" h="11666">
                    <a:moveTo>
                      <a:pt x="2569" y="10666"/>
                    </a:moveTo>
                    <a:lnTo>
                      <a:pt x="3079" y="10974"/>
                    </a:lnTo>
                    <a:lnTo>
                      <a:pt x="3608" y="11225"/>
                    </a:lnTo>
                    <a:lnTo>
                      <a:pt x="4152" y="11420"/>
                    </a:lnTo>
                    <a:lnTo>
                      <a:pt x="4706" y="11557"/>
                    </a:lnTo>
                    <a:lnTo>
                      <a:pt x="5266" y="11640"/>
                    </a:lnTo>
                    <a:lnTo>
                      <a:pt x="5827" y="11666"/>
                    </a:lnTo>
                    <a:lnTo>
                      <a:pt x="6387" y="11640"/>
                    </a:lnTo>
                    <a:lnTo>
                      <a:pt x="6941" y="11560"/>
                    </a:lnTo>
                    <a:lnTo>
                      <a:pt x="7486" y="11428"/>
                    </a:lnTo>
                    <a:lnTo>
                      <a:pt x="8015" y="11243"/>
                    </a:lnTo>
                    <a:lnTo>
                      <a:pt x="8526" y="11009"/>
                    </a:lnTo>
                    <a:lnTo>
                      <a:pt x="9015" y="10724"/>
                    </a:lnTo>
                    <a:lnTo>
                      <a:pt x="9478" y="10390"/>
                    </a:lnTo>
                    <a:lnTo>
                      <a:pt x="9911" y="10007"/>
                    </a:lnTo>
                    <a:lnTo>
                      <a:pt x="10308" y="9576"/>
                    </a:lnTo>
                    <a:lnTo>
                      <a:pt x="10667" y="9100"/>
                    </a:lnTo>
                    <a:lnTo>
                      <a:pt x="10976" y="8589"/>
                    </a:lnTo>
                    <a:lnTo>
                      <a:pt x="11227" y="8059"/>
                    </a:lnTo>
                    <a:lnTo>
                      <a:pt x="11420" y="7515"/>
                    </a:lnTo>
                    <a:lnTo>
                      <a:pt x="11558" y="6962"/>
                    </a:lnTo>
                    <a:lnTo>
                      <a:pt x="11640" y="6402"/>
                    </a:lnTo>
                    <a:lnTo>
                      <a:pt x="11668" y="5840"/>
                    </a:lnTo>
                    <a:lnTo>
                      <a:pt x="11640" y="5279"/>
                    </a:lnTo>
                    <a:lnTo>
                      <a:pt x="11560" y="4726"/>
                    </a:lnTo>
                    <a:lnTo>
                      <a:pt x="11429" y="4182"/>
                    </a:lnTo>
                    <a:lnTo>
                      <a:pt x="11245" y="3653"/>
                    </a:lnTo>
                    <a:lnTo>
                      <a:pt x="11010" y="3142"/>
                    </a:lnTo>
                    <a:lnTo>
                      <a:pt x="10725" y="2653"/>
                    </a:lnTo>
                    <a:lnTo>
                      <a:pt x="10390" y="2190"/>
                    </a:lnTo>
                    <a:lnTo>
                      <a:pt x="10007" y="1757"/>
                    </a:lnTo>
                    <a:lnTo>
                      <a:pt x="9577" y="1360"/>
                    </a:lnTo>
                    <a:lnTo>
                      <a:pt x="9100" y="1002"/>
                    </a:lnTo>
                    <a:lnTo>
                      <a:pt x="8589" y="692"/>
                    </a:lnTo>
                    <a:lnTo>
                      <a:pt x="8060" y="441"/>
                    </a:lnTo>
                    <a:lnTo>
                      <a:pt x="7516" y="247"/>
                    </a:lnTo>
                    <a:lnTo>
                      <a:pt x="6962" y="110"/>
                    </a:lnTo>
                    <a:lnTo>
                      <a:pt x="6402" y="28"/>
                    </a:lnTo>
                    <a:lnTo>
                      <a:pt x="5841" y="0"/>
                    </a:lnTo>
                    <a:lnTo>
                      <a:pt x="5281" y="27"/>
                    </a:lnTo>
                    <a:lnTo>
                      <a:pt x="4727" y="106"/>
                    </a:lnTo>
                    <a:lnTo>
                      <a:pt x="4182" y="239"/>
                    </a:lnTo>
                    <a:lnTo>
                      <a:pt x="3653" y="423"/>
                    </a:lnTo>
                    <a:lnTo>
                      <a:pt x="3142" y="658"/>
                    </a:lnTo>
                    <a:lnTo>
                      <a:pt x="2653" y="943"/>
                    </a:lnTo>
                    <a:lnTo>
                      <a:pt x="2190" y="1277"/>
                    </a:lnTo>
                    <a:lnTo>
                      <a:pt x="1757" y="1660"/>
                    </a:lnTo>
                    <a:lnTo>
                      <a:pt x="1360" y="2090"/>
                    </a:lnTo>
                    <a:lnTo>
                      <a:pt x="1002" y="2567"/>
                    </a:lnTo>
                    <a:lnTo>
                      <a:pt x="692" y="3078"/>
                    </a:lnTo>
                    <a:lnTo>
                      <a:pt x="441" y="3607"/>
                    </a:lnTo>
                    <a:lnTo>
                      <a:pt x="248" y="4150"/>
                    </a:lnTo>
                    <a:lnTo>
                      <a:pt x="110" y="4704"/>
                    </a:lnTo>
                    <a:lnTo>
                      <a:pt x="28" y="5265"/>
                    </a:lnTo>
                    <a:lnTo>
                      <a:pt x="0" y="5826"/>
                    </a:lnTo>
                    <a:lnTo>
                      <a:pt x="28" y="6386"/>
                    </a:lnTo>
                    <a:lnTo>
                      <a:pt x="108" y="6940"/>
                    </a:lnTo>
                    <a:lnTo>
                      <a:pt x="239" y="7484"/>
                    </a:lnTo>
                    <a:lnTo>
                      <a:pt x="423" y="8014"/>
                    </a:lnTo>
                    <a:lnTo>
                      <a:pt x="658" y="8525"/>
                    </a:lnTo>
                    <a:lnTo>
                      <a:pt x="943" y="9014"/>
                    </a:lnTo>
                    <a:lnTo>
                      <a:pt x="1278" y="9476"/>
                    </a:lnTo>
                    <a:lnTo>
                      <a:pt x="1661" y="9909"/>
                    </a:lnTo>
                    <a:lnTo>
                      <a:pt x="2091" y="10307"/>
                    </a:lnTo>
                    <a:lnTo>
                      <a:pt x="2569" y="10666"/>
                    </a:lnTo>
                    <a:close/>
                  </a:path>
                </a:pathLst>
              </a:custGeom>
              <a:solidFill>
                <a:srgbClr val="1B34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7" name="Freeform 21"/>
              <p:cNvSpPr>
                <a:spLocks noChangeAspect="1"/>
              </p:cNvSpPr>
              <p:nvPr/>
            </p:nvSpPr>
            <p:spPr bwMode="gray">
              <a:xfrm>
                <a:off x="2435" y="1640"/>
                <a:ext cx="960" cy="959"/>
              </a:xfrm>
              <a:custGeom>
                <a:avLst/>
                <a:gdLst>
                  <a:gd name="T0" fmla="*/ 0 w 11505"/>
                  <a:gd name="T1" fmla="*/ 1 h 11506"/>
                  <a:gd name="T2" fmla="*/ 0 w 11505"/>
                  <a:gd name="T3" fmla="*/ 1 h 11506"/>
                  <a:gd name="T4" fmla="*/ 0 w 11505"/>
                  <a:gd name="T5" fmla="*/ 1 h 11506"/>
                  <a:gd name="T6" fmla="*/ 0 w 11505"/>
                  <a:gd name="T7" fmla="*/ 1 h 11506"/>
                  <a:gd name="T8" fmla="*/ 0 w 11505"/>
                  <a:gd name="T9" fmla="*/ 1 h 11506"/>
                  <a:gd name="T10" fmla="*/ 0 w 11505"/>
                  <a:gd name="T11" fmla="*/ 1 h 11506"/>
                  <a:gd name="T12" fmla="*/ 0 w 11505"/>
                  <a:gd name="T13" fmla="*/ 1 h 11506"/>
                  <a:gd name="T14" fmla="*/ 1 w 11505"/>
                  <a:gd name="T15" fmla="*/ 1 h 11506"/>
                  <a:gd name="T16" fmla="*/ 1 w 11505"/>
                  <a:gd name="T17" fmla="*/ 0 h 11506"/>
                  <a:gd name="T18" fmla="*/ 1 w 11505"/>
                  <a:gd name="T19" fmla="*/ 0 h 11506"/>
                  <a:gd name="T20" fmla="*/ 1 w 11505"/>
                  <a:gd name="T21" fmla="*/ 0 h 11506"/>
                  <a:gd name="T22" fmla="*/ 1 w 11505"/>
                  <a:gd name="T23" fmla="*/ 0 h 11506"/>
                  <a:gd name="T24" fmla="*/ 1 w 11505"/>
                  <a:gd name="T25" fmla="*/ 0 h 11506"/>
                  <a:gd name="T26" fmla="*/ 1 w 11505"/>
                  <a:gd name="T27" fmla="*/ 0 h 11506"/>
                  <a:gd name="T28" fmla="*/ 1 w 11505"/>
                  <a:gd name="T29" fmla="*/ 0 h 11506"/>
                  <a:gd name="T30" fmla="*/ 1 w 11505"/>
                  <a:gd name="T31" fmla="*/ 0 h 11506"/>
                  <a:gd name="T32" fmla="*/ 0 w 11505"/>
                  <a:gd name="T33" fmla="*/ 0 h 11506"/>
                  <a:gd name="T34" fmla="*/ 0 w 11505"/>
                  <a:gd name="T35" fmla="*/ 0 h 11506"/>
                  <a:gd name="T36" fmla="*/ 0 w 11505"/>
                  <a:gd name="T37" fmla="*/ 0 h 11506"/>
                  <a:gd name="T38" fmla="*/ 0 w 11505"/>
                  <a:gd name="T39" fmla="*/ 0 h 11506"/>
                  <a:gd name="T40" fmla="*/ 0 w 11505"/>
                  <a:gd name="T41" fmla="*/ 0 h 11506"/>
                  <a:gd name="T42" fmla="*/ 0 w 11505"/>
                  <a:gd name="T43" fmla="*/ 0 h 11506"/>
                  <a:gd name="T44" fmla="*/ 0 w 11505"/>
                  <a:gd name="T45" fmla="*/ 0 h 11506"/>
                  <a:gd name="T46" fmla="*/ 0 w 11505"/>
                  <a:gd name="T47" fmla="*/ 0 h 11506"/>
                  <a:gd name="T48" fmla="*/ 0 w 11505"/>
                  <a:gd name="T49" fmla="*/ 0 h 11506"/>
                  <a:gd name="T50" fmla="*/ 0 w 11505"/>
                  <a:gd name="T51" fmla="*/ 0 h 11506"/>
                  <a:gd name="T52" fmla="*/ 0 w 11505"/>
                  <a:gd name="T53" fmla="*/ 0 h 11506"/>
                  <a:gd name="T54" fmla="*/ 0 w 11505"/>
                  <a:gd name="T55" fmla="*/ 0 h 11506"/>
                  <a:gd name="T56" fmla="*/ 0 w 11505"/>
                  <a:gd name="T57" fmla="*/ 0 h 11506"/>
                  <a:gd name="T58" fmla="*/ 0 w 11505"/>
                  <a:gd name="T59" fmla="*/ 0 h 11506"/>
                  <a:gd name="T60" fmla="*/ 0 w 11505"/>
                  <a:gd name="T61" fmla="*/ 0 h 11506"/>
                  <a:gd name="T62" fmla="*/ 0 w 11505"/>
                  <a:gd name="T63" fmla="*/ 1 h 115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505"/>
                  <a:gd name="T97" fmla="*/ 0 h 11506"/>
                  <a:gd name="T98" fmla="*/ 11505 w 11505"/>
                  <a:gd name="T99" fmla="*/ 11506 h 115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505" h="11506">
                    <a:moveTo>
                      <a:pt x="2532" y="10519"/>
                    </a:moveTo>
                    <a:lnTo>
                      <a:pt x="3036" y="10823"/>
                    </a:lnTo>
                    <a:lnTo>
                      <a:pt x="3558" y="11071"/>
                    </a:lnTo>
                    <a:lnTo>
                      <a:pt x="4093" y="11262"/>
                    </a:lnTo>
                    <a:lnTo>
                      <a:pt x="4640" y="11398"/>
                    </a:lnTo>
                    <a:lnTo>
                      <a:pt x="5192" y="11479"/>
                    </a:lnTo>
                    <a:lnTo>
                      <a:pt x="5747" y="11506"/>
                    </a:lnTo>
                    <a:lnTo>
                      <a:pt x="6298" y="11479"/>
                    </a:lnTo>
                    <a:lnTo>
                      <a:pt x="6845" y="11400"/>
                    </a:lnTo>
                    <a:lnTo>
                      <a:pt x="7382" y="11270"/>
                    </a:lnTo>
                    <a:lnTo>
                      <a:pt x="7904" y="11089"/>
                    </a:lnTo>
                    <a:lnTo>
                      <a:pt x="8408" y="10857"/>
                    </a:lnTo>
                    <a:lnTo>
                      <a:pt x="8890" y="10577"/>
                    </a:lnTo>
                    <a:lnTo>
                      <a:pt x="9346" y="10246"/>
                    </a:lnTo>
                    <a:lnTo>
                      <a:pt x="9773" y="9869"/>
                    </a:lnTo>
                    <a:lnTo>
                      <a:pt x="10165" y="9444"/>
                    </a:lnTo>
                    <a:lnTo>
                      <a:pt x="10519" y="8975"/>
                    </a:lnTo>
                    <a:lnTo>
                      <a:pt x="10823" y="8470"/>
                    </a:lnTo>
                    <a:lnTo>
                      <a:pt x="11071" y="7948"/>
                    </a:lnTo>
                    <a:lnTo>
                      <a:pt x="11262" y="7412"/>
                    </a:lnTo>
                    <a:lnTo>
                      <a:pt x="11398" y="6865"/>
                    </a:lnTo>
                    <a:lnTo>
                      <a:pt x="11479" y="6314"/>
                    </a:lnTo>
                    <a:lnTo>
                      <a:pt x="11505" y="5759"/>
                    </a:lnTo>
                    <a:lnTo>
                      <a:pt x="11479" y="5207"/>
                    </a:lnTo>
                    <a:lnTo>
                      <a:pt x="11400" y="4661"/>
                    </a:lnTo>
                    <a:lnTo>
                      <a:pt x="11269" y="4124"/>
                    </a:lnTo>
                    <a:lnTo>
                      <a:pt x="11089" y="3602"/>
                    </a:lnTo>
                    <a:lnTo>
                      <a:pt x="10857" y="3098"/>
                    </a:lnTo>
                    <a:lnTo>
                      <a:pt x="10576" y="2615"/>
                    </a:lnTo>
                    <a:lnTo>
                      <a:pt x="10246" y="2159"/>
                    </a:lnTo>
                    <a:lnTo>
                      <a:pt x="9868" y="1733"/>
                    </a:lnTo>
                    <a:lnTo>
                      <a:pt x="9444" y="1341"/>
                    </a:lnTo>
                    <a:lnTo>
                      <a:pt x="8974" y="988"/>
                    </a:lnTo>
                    <a:lnTo>
                      <a:pt x="8470" y="683"/>
                    </a:lnTo>
                    <a:lnTo>
                      <a:pt x="7948" y="435"/>
                    </a:lnTo>
                    <a:lnTo>
                      <a:pt x="7412" y="244"/>
                    </a:lnTo>
                    <a:lnTo>
                      <a:pt x="6866" y="108"/>
                    </a:lnTo>
                    <a:lnTo>
                      <a:pt x="6313" y="27"/>
                    </a:lnTo>
                    <a:lnTo>
                      <a:pt x="5759" y="0"/>
                    </a:lnTo>
                    <a:lnTo>
                      <a:pt x="5208" y="27"/>
                    </a:lnTo>
                    <a:lnTo>
                      <a:pt x="4661" y="105"/>
                    </a:lnTo>
                    <a:lnTo>
                      <a:pt x="4124" y="236"/>
                    </a:lnTo>
                    <a:lnTo>
                      <a:pt x="3602" y="418"/>
                    </a:lnTo>
                    <a:lnTo>
                      <a:pt x="3098" y="649"/>
                    </a:lnTo>
                    <a:lnTo>
                      <a:pt x="2616" y="930"/>
                    </a:lnTo>
                    <a:lnTo>
                      <a:pt x="2160" y="1260"/>
                    </a:lnTo>
                    <a:lnTo>
                      <a:pt x="1733" y="1637"/>
                    </a:lnTo>
                    <a:lnTo>
                      <a:pt x="1341" y="2061"/>
                    </a:lnTo>
                    <a:lnTo>
                      <a:pt x="988" y="2532"/>
                    </a:lnTo>
                    <a:lnTo>
                      <a:pt x="683" y="3035"/>
                    </a:lnTo>
                    <a:lnTo>
                      <a:pt x="435" y="3557"/>
                    </a:lnTo>
                    <a:lnTo>
                      <a:pt x="244" y="4094"/>
                    </a:lnTo>
                    <a:lnTo>
                      <a:pt x="108" y="4639"/>
                    </a:lnTo>
                    <a:lnTo>
                      <a:pt x="27" y="5192"/>
                    </a:lnTo>
                    <a:lnTo>
                      <a:pt x="0" y="5746"/>
                    </a:lnTo>
                    <a:lnTo>
                      <a:pt x="26" y="6299"/>
                    </a:lnTo>
                    <a:lnTo>
                      <a:pt x="106" y="6845"/>
                    </a:lnTo>
                    <a:lnTo>
                      <a:pt x="235" y="7381"/>
                    </a:lnTo>
                    <a:lnTo>
                      <a:pt x="417" y="7904"/>
                    </a:lnTo>
                    <a:lnTo>
                      <a:pt x="649" y="8408"/>
                    </a:lnTo>
                    <a:lnTo>
                      <a:pt x="930" y="8891"/>
                    </a:lnTo>
                    <a:lnTo>
                      <a:pt x="1259" y="9347"/>
                    </a:lnTo>
                    <a:lnTo>
                      <a:pt x="1637" y="9773"/>
                    </a:lnTo>
                    <a:lnTo>
                      <a:pt x="2061" y="10165"/>
                    </a:lnTo>
                    <a:lnTo>
                      <a:pt x="2532" y="10519"/>
                    </a:lnTo>
                    <a:close/>
                  </a:path>
                </a:pathLst>
              </a:custGeom>
              <a:solidFill>
                <a:srgbClr val="1C3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" name="Freeform 22"/>
              <p:cNvSpPr>
                <a:spLocks noChangeAspect="1"/>
              </p:cNvSpPr>
              <p:nvPr/>
            </p:nvSpPr>
            <p:spPr bwMode="gray">
              <a:xfrm>
                <a:off x="2445" y="1643"/>
                <a:ext cx="945" cy="945"/>
              </a:xfrm>
              <a:custGeom>
                <a:avLst/>
                <a:gdLst>
                  <a:gd name="T0" fmla="*/ 0 w 11344"/>
                  <a:gd name="T1" fmla="*/ 0 h 11345"/>
                  <a:gd name="T2" fmla="*/ 0 w 11344"/>
                  <a:gd name="T3" fmla="*/ 0 h 11345"/>
                  <a:gd name="T4" fmla="*/ 0 w 11344"/>
                  <a:gd name="T5" fmla="*/ 1 h 11345"/>
                  <a:gd name="T6" fmla="*/ 0 w 11344"/>
                  <a:gd name="T7" fmla="*/ 1 h 11345"/>
                  <a:gd name="T8" fmla="*/ 0 w 11344"/>
                  <a:gd name="T9" fmla="*/ 0 h 11345"/>
                  <a:gd name="T10" fmla="*/ 0 w 11344"/>
                  <a:gd name="T11" fmla="*/ 0 h 11345"/>
                  <a:gd name="T12" fmla="*/ 0 w 11344"/>
                  <a:gd name="T13" fmla="*/ 0 h 11345"/>
                  <a:gd name="T14" fmla="*/ 0 w 11344"/>
                  <a:gd name="T15" fmla="*/ 0 h 11345"/>
                  <a:gd name="T16" fmla="*/ 0 w 11344"/>
                  <a:gd name="T17" fmla="*/ 0 h 11345"/>
                  <a:gd name="T18" fmla="*/ 0 w 11344"/>
                  <a:gd name="T19" fmla="*/ 0 h 11345"/>
                  <a:gd name="T20" fmla="*/ 1 w 11344"/>
                  <a:gd name="T21" fmla="*/ 0 h 11345"/>
                  <a:gd name="T22" fmla="*/ 1 w 11344"/>
                  <a:gd name="T23" fmla="*/ 0 h 11345"/>
                  <a:gd name="T24" fmla="*/ 0 w 11344"/>
                  <a:gd name="T25" fmla="*/ 0 h 11345"/>
                  <a:gd name="T26" fmla="*/ 0 w 11344"/>
                  <a:gd name="T27" fmla="*/ 0 h 11345"/>
                  <a:gd name="T28" fmla="*/ 0 w 11344"/>
                  <a:gd name="T29" fmla="*/ 0 h 11345"/>
                  <a:gd name="T30" fmla="*/ 0 w 11344"/>
                  <a:gd name="T31" fmla="*/ 0 h 11345"/>
                  <a:gd name="T32" fmla="*/ 0 w 11344"/>
                  <a:gd name="T33" fmla="*/ 0 h 11345"/>
                  <a:gd name="T34" fmla="*/ 0 w 11344"/>
                  <a:gd name="T35" fmla="*/ 0 h 11345"/>
                  <a:gd name="T36" fmla="*/ 0 w 11344"/>
                  <a:gd name="T37" fmla="*/ 0 h 11345"/>
                  <a:gd name="T38" fmla="*/ 0 w 11344"/>
                  <a:gd name="T39" fmla="*/ 0 h 11345"/>
                  <a:gd name="T40" fmla="*/ 0 w 11344"/>
                  <a:gd name="T41" fmla="*/ 0 h 11345"/>
                  <a:gd name="T42" fmla="*/ 0 w 11344"/>
                  <a:gd name="T43" fmla="*/ 0 h 11345"/>
                  <a:gd name="T44" fmla="*/ 0 w 11344"/>
                  <a:gd name="T45" fmla="*/ 0 h 11345"/>
                  <a:gd name="T46" fmla="*/ 0 w 11344"/>
                  <a:gd name="T47" fmla="*/ 0 h 11345"/>
                  <a:gd name="T48" fmla="*/ 0 w 11344"/>
                  <a:gd name="T49" fmla="*/ 0 h 11345"/>
                  <a:gd name="T50" fmla="*/ 0 w 11344"/>
                  <a:gd name="T51" fmla="*/ 0 h 11345"/>
                  <a:gd name="T52" fmla="*/ 0 w 11344"/>
                  <a:gd name="T53" fmla="*/ 0 h 11345"/>
                  <a:gd name="T54" fmla="*/ 0 w 11344"/>
                  <a:gd name="T55" fmla="*/ 0 h 11345"/>
                  <a:gd name="T56" fmla="*/ 0 w 11344"/>
                  <a:gd name="T57" fmla="*/ 0 h 11345"/>
                  <a:gd name="T58" fmla="*/ 0 w 11344"/>
                  <a:gd name="T59" fmla="*/ 0 h 11345"/>
                  <a:gd name="T60" fmla="*/ 0 w 11344"/>
                  <a:gd name="T61" fmla="*/ 0 h 11345"/>
                  <a:gd name="T62" fmla="*/ 0 w 11344"/>
                  <a:gd name="T63" fmla="*/ 0 h 113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344"/>
                  <a:gd name="T97" fmla="*/ 0 h 11345"/>
                  <a:gd name="T98" fmla="*/ 11344 w 11344"/>
                  <a:gd name="T99" fmla="*/ 11345 h 113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344" h="11345">
                    <a:moveTo>
                      <a:pt x="2496" y="10372"/>
                    </a:moveTo>
                    <a:lnTo>
                      <a:pt x="2992" y="10672"/>
                    </a:lnTo>
                    <a:lnTo>
                      <a:pt x="3507" y="10917"/>
                    </a:lnTo>
                    <a:lnTo>
                      <a:pt x="4035" y="11106"/>
                    </a:lnTo>
                    <a:lnTo>
                      <a:pt x="4574" y="11239"/>
                    </a:lnTo>
                    <a:lnTo>
                      <a:pt x="5119" y="11319"/>
                    </a:lnTo>
                    <a:lnTo>
                      <a:pt x="5665" y="11345"/>
                    </a:lnTo>
                    <a:lnTo>
                      <a:pt x="6209" y="11320"/>
                    </a:lnTo>
                    <a:lnTo>
                      <a:pt x="6748" y="11242"/>
                    </a:lnTo>
                    <a:lnTo>
                      <a:pt x="7278" y="11113"/>
                    </a:lnTo>
                    <a:lnTo>
                      <a:pt x="7792" y="10934"/>
                    </a:lnTo>
                    <a:lnTo>
                      <a:pt x="8290" y="10705"/>
                    </a:lnTo>
                    <a:lnTo>
                      <a:pt x="8765" y="10429"/>
                    </a:lnTo>
                    <a:lnTo>
                      <a:pt x="9215" y="10103"/>
                    </a:lnTo>
                    <a:lnTo>
                      <a:pt x="9636" y="9731"/>
                    </a:lnTo>
                    <a:lnTo>
                      <a:pt x="10022" y="9314"/>
                    </a:lnTo>
                    <a:lnTo>
                      <a:pt x="10371" y="8850"/>
                    </a:lnTo>
                    <a:lnTo>
                      <a:pt x="10671" y="8353"/>
                    </a:lnTo>
                    <a:lnTo>
                      <a:pt x="10916" y="7838"/>
                    </a:lnTo>
                    <a:lnTo>
                      <a:pt x="11104" y="7309"/>
                    </a:lnTo>
                    <a:lnTo>
                      <a:pt x="11238" y="6771"/>
                    </a:lnTo>
                    <a:lnTo>
                      <a:pt x="11318" y="6225"/>
                    </a:lnTo>
                    <a:lnTo>
                      <a:pt x="11344" y="5679"/>
                    </a:lnTo>
                    <a:lnTo>
                      <a:pt x="11319" y="5135"/>
                    </a:lnTo>
                    <a:lnTo>
                      <a:pt x="11241" y="4596"/>
                    </a:lnTo>
                    <a:lnTo>
                      <a:pt x="11111" y="4066"/>
                    </a:lnTo>
                    <a:lnTo>
                      <a:pt x="10933" y="3552"/>
                    </a:lnTo>
                    <a:lnTo>
                      <a:pt x="10704" y="3054"/>
                    </a:lnTo>
                    <a:lnTo>
                      <a:pt x="10428" y="2579"/>
                    </a:lnTo>
                    <a:lnTo>
                      <a:pt x="10102" y="2129"/>
                    </a:lnTo>
                    <a:lnTo>
                      <a:pt x="9730" y="1708"/>
                    </a:lnTo>
                    <a:lnTo>
                      <a:pt x="9311" y="1322"/>
                    </a:lnTo>
                    <a:lnTo>
                      <a:pt x="8848" y="974"/>
                    </a:lnTo>
                    <a:lnTo>
                      <a:pt x="8350" y="673"/>
                    </a:lnTo>
                    <a:lnTo>
                      <a:pt x="7836" y="428"/>
                    </a:lnTo>
                    <a:lnTo>
                      <a:pt x="7307" y="240"/>
                    </a:lnTo>
                    <a:lnTo>
                      <a:pt x="6768" y="106"/>
                    </a:lnTo>
                    <a:lnTo>
                      <a:pt x="6224" y="27"/>
                    </a:lnTo>
                    <a:lnTo>
                      <a:pt x="5678" y="0"/>
                    </a:lnTo>
                    <a:lnTo>
                      <a:pt x="5133" y="25"/>
                    </a:lnTo>
                    <a:lnTo>
                      <a:pt x="4594" y="104"/>
                    </a:lnTo>
                    <a:lnTo>
                      <a:pt x="4066" y="233"/>
                    </a:lnTo>
                    <a:lnTo>
                      <a:pt x="3551" y="411"/>
                    </a:lnTo>
                    <a:lnTo>
                      <a:pt x="3054" y="640"/>
                    </a:lnTo>
                    <a:lnTo>
                      <a:pt x="2579" y="916"/>
                    </a:lnTo>
                    <a:lnTo>
                      <a:pt x="2129" y="1242"/>
                    </a:lnTo>
                    <a:lnTo>
                      <a:pt x="1708" y="1614"/>
                    </a:lnTo>
                    <a:lnTo>
                      <a:pt x="1322" y="2033"/>
                    </a:lnTo>
                    <a:lnTo>
                      <a:pt x="973" y="2497"/>
                    </a:lnTo>
                    <a:lnTo>
                      <a:pt x="673" y="2994"/>
                    </a:lnTo>
                    <a:lnTo>
                      <a:pt x="428" y="3508"/>
                    </a:lnTo>
                    <a:lnTo>
                      <a:pt x="240" y="4036"/>
                    </a:lnTo>
                    <a:lnTo>
                      <a:pt x="106" y="4575"/>
                    </a:lnTo>
                    <a:lnTo>
                      <a:pt x="26" y="5120"/>
                    </a:lnTo>
                    <a:lnTo>
                      <a:pt x="0" y="5666"/>
                    </a:lnTo>
                    <a:lnTo>
                      <a:pt x="25" y="6210"/>
                    </a:lnTo>
                    <a:lnTo>
                      <a:pt x="103" y="6749"/>
                    </a:lnTo>
                    <a:lnTo>
                      <a:pt x="231" y="7278"/>
                    </a:lnTo>
                    <a:lnTo>
                      <a:pt x="411" y="7793"/>
                    </a:lnTo>
                    <a:lnTo>
                      <a:pt x="639" y="8290"/>
                    </a:lnTo>
                    <a:lnTo>
                      <a:pt x="916" y="8766"/>
                    </a:lnTo>
                    <a:lnTo>
                      <a:pt x="1241" y="9216"/>
                    </a:lnTo>
                    <a:lnTo>
                      <a:pt x="1612" y="9636"/>
                    </a:lnTo>
                    <a:lnTo>
                      <a:pt x="2031" y="10023"/>
                    </a:lnTo>
                    <a:lnTo>
                      <a:pt x="2496" y="10372"/>
                    </a:lnTo>
                    <a:close/>
                  </a:path>
                </a:pathLst>
              </a:custGeom>
              <a:solidFill>
                <a:srgbClr val="1E37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9" name="Freeform 23"/>
              <p:cNvSpPr>
                <a:spLocks noChangeAspect="1"/>
              </p:cNvSpPr>
              <p:nvPr/>
            </p:nvSpPr>
            <p:spPr bwMode="gray">
              <a:xfrm>
                <a:off x="2455" y="1645"/>
                <a:ext cx="932" cy="931"/>
              </a:xfrm>
              <a:custGeom>
                <a:avLst/>
                <a:gdLst>
                  <a:gd name="T0" fmla="*/ 0 w 11185"/>
                  <a:gd name="T1" fmla="*/ 0 h 11184"/>
                  <a:gd name="T2" fmla="*/ 0 w 11185"/>
                  <a:gd name="T3" fmla="*/ 0 h 11184"/>
                  <a:gd name="T4" fmla="*/ 0 w 11185"/>
                  <a:gd name="T5" fmla="*/ 0 h 11184"/>
                  <a:gd name="T6" fmla="*/ 0 w 11185"/>
                  <a:gd name="T7" fmla="*/ 0 h 11184"/>
                  <a:gd name="T8" fmla="*/ 0 w 11185"/>
                  <a:gd name="T9" fmla="*/ 0 h 11184"/>
                  <a:gd name="T10" fmla="*/ 0 w 11185"/>
                  <a:gd name="T11" fmla="*/ 0 h 11184"/>
                  <a:gd name="T12" fmla="*/ 0 w 11185"/>
                  <a:gd name="T13" fmla="*/ 0 h 11184"/>
                  <a:gd name="T14" fmla="*/ 0 w 11185"/>
                  <a:gd name="T15" fmla="*/ 0 h 11184"/>
                  <a:gd name="T16" fmla="*/ 0 w 11185"/>
                  <a:gd name="T17" fmla="*/ 0 h 11184"/>
                  <a:gd name="T18" fmla="*/ 0 w 11185"/>
                  <a:gd name="T19" fmla="*/ 0 h 11184"/>
                  <a:gd name="T20" fmla="*/ 0 w 11185"/>
                  <a:gd name="T21" fmla="*/ 0 h 11184"/>
                  <a:gd name="T22" fmla="*/ 0 w 11185"/>
                  <a:gd name="T23" fmla="*/ 0 h 11184"/>
                  <a:gd name="T24" fmla="*/ 0 w 11185"/>
                  <a:gd name="T25" fmla="*/ 0 h 11184"/>
                  <a:gd name="T26" fmla="*/ 0 w 11185"/>
                  <a:gd name="T27" fmla="*/ 0 h 11184"/>
                  <a:gd name="T28" fmla="*/ 0 w 11185"/>
                  <a:gd name="T29" fmla="*/ 0 h 11184"/>
                  <a:gd name="T30" fmla="*/ 0 w 11185"/>
                  <a:gd name="T31" fmla="*/ 0 h 11184"/>
                  <a:gd name="T32" fmla="*/ 0 w 11185"/>
                  <a:gd name="T33" fmla="*/ 0 h 11184"/>
                  <a:gd name="T34" fmla="*/ 0 w 11185"/>
                  <a:gd name="T35" fmla="*/ 0 h 11184"/>
                  <a:gd name="T36" fmla="*/ 0 w 11185"/>
                  <a:gd name="T37" fmla="*/ 0 h 11184"/>
                  <a:gd name="T38" fmla="*/ 0 w 11185"/>
                  <a:gd name="T39" fmla="*/ 0 h 11184"/>
                  <a:gd name="T40" fmla="*/ 0 w 11185"/>
                  <a:gd name="T41" fmla="*/ 0 h 11184"/>
                  <a:gd name="T42" fmla="*/ 0 w 11185"/>
                  <a:gd name="T43" fmla="*/ 0 h 11184"/>
                  <a:gd name="T44" fmla="*/ 0 w 11185"/>
                  <a:gd name="T45" fmla="*/ 0 h 11184"/>
                  <a:gd name="T46" fmla="*/ 0 w 11185"/>
                  <a:gd name="T47" fmla="*/ 0 h 11184"/>
                  <a:gd name="T48" fmla="*/ 0 w 11185"/>
                  <a:gd name="T49" fmla="*/ 0 h 11184"/>
                  <a:gd name="T50" fmla="*/ 0 w 11185"/>
                  <a:gd name="T51" fmla="*/ 0 h 11184"/>
                  <a:gd name="T52" fmla="*/ 0 w 11185"/>
                  <a:gd name="T53" fmla="*/ 0 h 11184"/>
                  <a:gd name="T54" fmla="*/ 0 w 11185"/>
                  <a:gd name="T55" fmla="*/ 0 h 11184"/>
                  <a:gd name="T56" fmla="*/ 0 w 11185"/>
                  <a:gd name="T57" fmla="*/ 0 h 11184"/>
                  <a:gd name="T58" fmla="*/ 0 w 11185"/>
                  <a:gd name="T59" fmla="*/ 0 h 11184"/>
                  <a:gd name="T60" fmla="*/ 0 w 11185"/>
                  <a:gd name="T61" fmla="*/ 0 h 11184"/>
                  <a:gd name="T62" fmla="*/ 0 w 11185"/>
                  <a:gd name="T63" fmla="*/ 0 h 1118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185"/>
                  <a:gd name="T97" fmla="*/ 0 h 11184"/>
                  <a:gd name="T98" fmla="*/ 11185 w 11185"/>
                  <a:gd name="T99" fmla="*/ 11184 h 1118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185" h="11184">
                    <a:moveTo>
                      <a:pt x="2461" y="10226"/>
                    </a:moveTo>
                    <a:lnTo>
                      <a:pt x="2950" y="10521"/>
                    </a:lnTo>
                    <a:lnTo>
                      <a:pt x="3458" y="10761"/>
                    </a:lnTo>
                    <a:lnTo>
                      <a:pt x="3979" y="10947"/>
                    </a:lnTo>
                    <a:lnTo>
                      <a:pt x="4509" y="11079"/>
                    </a:lnTo>
                    <a:lnTo>
                      <a:pt x="5046" y="11158"/>
                    </a:lnTo>
                    <a:lnTo>
                      <a:pt x="5585" y="11184"/>
                    </a:lnTo>
                    <a:lnTo>
                      <a:pt x="6122" y="11159"/>
                    </a:lnTo>
                    <a:lnTo>
                      <a:pt x="6654" y="11082"/>
                    </a:lnTo>
                    <a:lnTo>
                      <a:pt x="7175" y="10955"/>
                    </a:lnTo>
                    <a:lnTo>
                      <a:pt x="7683" y="10778"/>
                    </a:lnTo>
                    <a:lnTo>
                      <a:pt x="8173" y="10554"/>
                    </a:lnTo>
                    <a:lnTo>
                      <a:pt x="8642" y="10281"/>
                    </a:lnTo>
                    <a:lnTo>
                      <a:pt x="9086" y="9961"/>
                    </a:lnTo>
                    <a:lnTo>
                      <a:pt x="9500" y="9594"/>
                    </a:lnTo>
                    <a:lnTo>
                      <a:pt x="9881" y="9182"/>
                    </a:lnTo>
                    <a:lnTo>
                      <a:pt x="10226" y="8725"/>
                    </a:lnTo>
                    <a:lnTo>
                      <a:pt x="10521" y="8234"/>
                    </a:lnTo>
                    <a:lnTo>
                      <a:pt x="10762" y="7726"/>
                    </a:lnTo>
                    <a:lnTo>
                      <a:pt x="10948" y="7205"/>
                    </a:lnTo>
                    <a:lnTo>
                      <a:pt x="11080" y="6675"/>
                    </a:lnTo>
                    <a:lnTo>
                      <a:pt x="11158" y="6138"/>
                    </a:lnTo>
                    <a:lnTo>
                      <a:pt x="11185" y="5599"/>
                    </a:lnTo>
                    <a:lnTo>
                      <a:pt x="11158" y="5062"/>
                    </a:lnTo>
                    <a:lnTo>
                      <a:pt x="11082" y="4531"/>
                    </a:lnTo>
                    <a:lnTo>
                      <a:pt x="10955" y="4010"/>
                    </a:lnTo>
                    <a:lnTo>
                      <a:pt x="10779" y="3502"/>
                    </a:lnTo>
                    <a:lnTo>
                      <a:pt x="10553" y="3012"/>
                    </a:lnTo>
                    <a:lnTo>
                      <a:pt x="10280" y="2543"/>
                    </a:lnTo>
                    <a:lnTo>
                      <a:pt x="9960" y="2098"/>
                    </a:lnTo>
                    <a:lnTo>
                      <a:pt x="9593" y="1685"/>
                    </a:lnTo>
                    <a:lnTo>
                      <a:pt x="9181" y="1303"/>
                    </a:lnTo>
                    <a:lnTo>
                      <a:pt x="8724" y="960"/>
                    </a:lnTo>
                    <a:lnTo>
                      <a:pt x="8234" y="663"/>
                    </a:lnTo>
                    <a:lnTo>
                      <a:pt x="7726" y="423"/>
                    </a:lnTo>
                    <a:lnTo>
                      <a:pt x="7206" y="237"/>
                    </a:lnTo>
                    <a:lnTo>
                      <a:pt x="6674" y="105"/>
                    </a:lnTo>
                    <a:lnTo>
                      <a:pt x="6137" y="26"/>
                    </a:lnTo>
                    <a:lnTo>
                      <a:pt x="5598" y="0"/>
                    </a:lnTo>
                    <a:lnTo>
                      <a:pt x="5061" y="26"/>
                    </a:lnTo>
                    <a:lnTo>
                      <a:pt x="4531" y="103"/>
                    </a:lnTo>
                    <a:lnTo>
                      <a:pt x="4009" y="229"/>
                    </a:lnTo>
                    <a:lnTo>
                      <a:pt x="3502" y="406"/>
                    </a:lnTo>
                    <a:lnTo>
                      <a:pt x="3012" y="631"/>
                    </a:lnTo>
                    <a:lnTo>
                      <a:pt x="2543" y="905"/>
                    </a:lnTo>
                    <a:lnTo>
                      <a:pt x="2098" y="1225"/>
                    </a:lnTo>
                    <a:lnTo>
                      <a:pt x="1685" y="1591"/>
                    </a:lnTo>
                    <a:lnTo>
                      <a:pt x="1303" y="2004"/>
                    </a:lnTo>
                    <a:lnTo>
                      <a:pt x="960" y="2462"/>
                    </a:lnTo>
                    <a:lnTo>
                      <a:pt x="663" y="2951"/>
                    </a:lnTo>
                    <a:lnTo>
                      <a:pt x="423" y="3458"/>
                    </a:lnTo>
                    <a:lnTo>
                      <a:pt x="237" y="3979"/>
                    </a:lnTo>
                    <a:lnTo>
                      <a:pt x="105" y="4510"/>
                    </a:lnTo>
                    <a:lnTo>
                      <a:pt x="26" y="5047"/>
                    </a:lnTo>
                    <a:lnTo>
                      <a:pt x="0" y="5586"/>
                    </a:lnTo>
                    <a:lnTo>
                      <a:pt x="25" y="6123"/>
                    </a:lnTo>
                    <a:lnTo>
                      <a:pt x="103" y="6654"/>
                    </a:lnTo>
                    <a:lnTo>
                      <a:pt x="229" y="7176"/>
                    </a:lnTo>
                    <a:lnTo>
                      <a:pt x="406" y="7683"/>
                    </a:lnTo>
                    <a:lnTo>
                      <a:pt x="630" y="8173"/>
                    </a:lnTo>
                    <a:lnTo>
                      <a:pt x="903" y="8642"/>
                    </a:lnTo>
                    <a:lnTo>
                      <a:pt x="1223" y="9086"/>
                    </a:lnTo>
                    <a:lnTo>
                      <a:pt x="1590" y="9499"/>
                    </a:lnTo>
                    <a:lnTo>
                      <a:pt x="2003" y="9881"/>
                    </a:lnTo>
                    <a:lnTo>
                      <a:pt x="2461" y="10226"/>
                    </a:lnTo>
                    <a:close/>
                  </a:path>
                </a:pathLst>
              </a:custGeom>
              <a:solidFill>
                <a:srgbClr val="2039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" name="Freeform 24"/>
              <p:cNvSpPr>
                <a:spLocks noChangeAspect="1"/>
              </p:cNvSpPr>
              <p:nvPr/>
            </p:nvSpPr>
            <p:spPr bwMode="gray">
              <a:xfrm>
                <a:off x="2465" y="1648"/>
                <a:ext cx="920" cy="919"/>
              </a:xfrm>
              <a:custGeom>
                <a:avLst/>
                <a:gdLst>
                  <a:gd name="T0" fmla="*/ 0 w 11024"/>
                  <a:gd name="T1" fmla="*/ 1 h 11024"/>
                  <a:gd name="T2" fmla="*/ 0 w 11024"/>
                  <a:gd name="T3" fmla="*/ 1 h 11024"/>
                  <a:gd name="T4" fmla="*/ 0 w 11024"/>
                  <a:gd name="T5" fmla="*/ 1 h 11024"/>
                  <a:gd name="T6" fmla="*/ 0 w 11024"/>
                  <a:gd name="T7" fmla="*/ 1 h 11024"/>
                  <a:gd name="T8" fmla="*/ 0 w 11024"/>
                  <a:gd name="T9" fmla="*/ 1 h 11024"/>
                  <a:gd name="T10" fmla="*/ 0 w 11024"/>
                  <a:gd name="T11" fmla="*/ 1 h 11024"/>
                  <a:gd name="T12" fmla="*/ 0 w 11024"/>
                  <a:gd name="T13" fmla="*/ 1 h 11024"/>
                  <a:gd name="T14" fmla="*/ 1 w 11024"/>
                  <a:gd name="T15" fmla="*/ 0 h 11024"/>
                  <a:gd name="T16" fmla="*/ 1 w 11024"/>
                  <a:gd name="T17" fmla="*/ 0 h 11024"/>
                  <a:gd name="T18" fmla="*/ 1 w 11024"/>
                  <a:gd name="T19" fmla="*/ 0 h 11024"/>
                  <a:gd name="T20" fmla="*/ 1 w 11024"/>
                  <a:gd name="T21" fmla="*/ 0 h 11024"/>
                  <a:gd name="T22" fmla="*/ 1 w 11024"/>
                  <a:gd name="T23" fmla="*/ 0 h 11024"/>
                  <a:gd name="T24" fmla="*/ 1 w 11024"/>
                  <a:gd name="T25" fmla="*/ 0 h 11024"/>
                  <a:gd name="T26" fmla="*/ 1 w 11024"/>
                  <a:gd name="T27" fmla="*/ 0 h 11024"/>
                  <a:gd name="T28" fmla="*/ 1 w 11024"/>
                  <a:gd name="T29" fmla="*/ 0 h 11024"/>
                  <a:gd name="T30" fmla="*/ 0 w 11024"/>
                  <a:gd name="T31" fmla="*/ 0 h 11024"/>
                  <a:gd name="T32" fmla="*/ 0 w 11024"/>
                  <a:gd name="T33" fmla="*/ 0 h 11024"/>
                  <a:gd name="T34" fmla="*/ 0 w 11024"/>
                  <a:gd name="T35" fmla="*/ 0 h 11024"/>
                  <a:gd name="T36" fmla="*/ 0 w 11024"/>
                  <a:gd name="T37" fmla="*/ 0 h 11024"/>
                  <a:gd name="T38" fmla="*/ 0 w 11024"/>
                  <a:gd name="T39" fmla="*/ 0 h 11024"/>
                  <a:gd name="T40" fmla="*/ 0 w 11024"/>
                  <a:gd name="T41" fmla="*/ 0 h 11024"/>
                  <a:gd name="T42" fmla="*/ 0 w 11024"/>
                  <a:gd name="T43" fmla="*/ 0 h 11024"/>
                  <a:gd name="T44" fmla="*/ 0 w 11024"/>
                  <a:gd name="T45" fmla="*/ 0 h 11024"/>
                  <a:gd name="T46" fmla="*/ 0 w 11024"/>
                  <a:gd name="T47" fmla="*/ 0 h 11024"/>
                  <a:gd name="T48" fmla="*/ 0 w 11024"/>
                  <a:gd name="T49" fmla="*/ 0 h 11024"/>
                  <a:gd name="T50" fmla="*/ 0 w 11024"/>
                  <a:gd name="T51" fmla="*/ 0 h 11024"/>
                  <a:gd name="T52" fmla="*/ 0 w 11024"/>
                  <a:gd name="T53" fmla="*/ 0 h 11024"/>
                  <a:gd name="T54" fmla="*/ 0 w 11024"/>
                  <a:gd name="T55" fmla="*/ 0 h 11024"/>
                  <a:gd name="T56" fmla="*/ 0 w 11024"/>
                  <a:gd name="T57" fmla="*/ 0 h 11024"/>
                  <a:gd name="T58" fmla="*/ 0 w 11024"/>
                  <a:gd name="T59" fmla="*/ 0 h 11024"/>
                  <a:gd name="T60" fmla="*/ 0 w 11024"/>
                  <a:gd name="T61" fmla="*/ 0 h 11024"/>
                  <a:gd name="T62" fmla="*/ 0 w 11024"/>
                  <a:gd name="T63" fmla="*/ 1 h 1102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024"/>
                  <a:gd name="T97" fmla="*/ 0 h 11024"/>
                  <a:gd name="T98" fmla="*/ 11024 w 11024"/>
                  <a:gd name="T99" fmla="*/ 11024 h 1102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024" h="11024">
                    <a:moveTo>
                      <a:pt x="2426" y="10079"/>
                    </a:moveTo>
                    <a:lnTo>
                      <a:pt x="2909" y="10370"/>
                    </a:lnTo>
                    <a:lnTo>
                      <a:pt x="3408" y="10607"/>
                    </a:lnTo>
                    <a:lnTo>
                      <a:pt x="3922" y="10791"/>
                    </a:lnTo>
                    <a:lnTo>
                      <a:pt x="4445" y="10921"/>
                    </a:lnTo>
                    <a:lnTo>
                      <a:pt x="4974" y="10998"/>
                    </a:lnTo>
                    <a:lnTo>
                      <a:pt x="5506" y="11024"/>
                    </a:lnTo>
                    <a:lnTo>
                      <a:pt x="6034" y="10998"/>
                    </a:lnTo>
                    <a:lnTo>
                      <a:pt x="6558" y="10923"/>
                    </a:lnTo>
                    <a:lnTo>
                      <a:pt x="7072" y="10797"/>
                    </a:lnTo>
                    <a:lnTo>
                      <a:pt x="7573" y="10624"/>
                    </a:lnTo>
                    <a:lnTo>
                      <a:pt x="8055" y="10402"/>
                    </a:lnTo>
                    <a:lnTo>
                      <a:pt x="8518" y="10133"/>
                    </a:lnTo>
                    <a:lnTo>
                      <a:pt x="8955" y="9817"/>
                    </a:lnTo>
                    <a:lnTo>
                      <a:pt x="9363" y="9456"/>
                    </a:lnTo>
                    <a:lnTo>
                      <a:pt x="9739" y="9050"/>
                    </a:lnTo>
                    <a:lnTo>
                      <a:pt x="10078" y="8599"/>
                    </a:lnTo>
                    <a:lnTo>
                      <a:pt x="10370" y="8115"/>
                    </a:lnTo>
                    <a:lnTo>
                      <a:pt x="10608" y="7616"/>
                    </a:lnTo>
                    <a:lnTo>
                      <a:pt x="10791" y="7102"/>
                    </a:lnTo>
                    <a:lnTo>
                      <a:pt x="10920" y="6579"/>
                    </a:lnTo>
                    <a:lnTo>
                      <a:pt x="10998" y="6050"/>
                    </a:lnTo>
                    <a:lnTo>
                      <a:pt x="11024" y="5518"/>
                    </a:lnTo>
                    <a:lnTo>
                      <a:pt x="10999" y="4990"/>
                    </a:lnTo>
                    <a:lnTo>
                      <a:pt x="10923" y="4466"/>
                    </a:lnTo>
                    <a:lnTo>
                      <a:pt x="10798" y="3952"/>
                    </a:lnTo>
                    <a:lnTo>
                      <a:pt x="10625" y="3452"/>
                    </a:lnTo>
                    <a:lnTo>
                      <a:pt x="10403" y="2969"/>
                    </a:lnTo>
                    <a:lnTo>
                      <a:pt x="10134" y="2506"/>
                    </a:lnTo>
                    <a:lnTo>
                      <a:pt x="9818" y="2070"/>
                    </a:lnTo>
                    <a:lnTo>
                      <a:pt x="9455" y="1661"/>
                    </a:lnTo>
                    <a:lnTo>
                      <a:pt x="9049" y="1285"/>
                    </a:lnTo>
                    <a:lnTo>
                      <a:pt x="8598" y="947"/>
                    </a:lnTo>
                    <a:lnTo>
                      <a:pt x="8115" y="655"/>
                    </a:lnTo>
                    <a:lnTo>
                      <a:pt x="7615" y="416"/>
                    </a:lnTo>
                    <a:lnTo>
                      <a:pt x="7102" y="234"/>
                    </a:lnTo>
                    <a:lnTo>
                      <a:pt x="6578" y="104"/>
                    </a:lnTo>
                    <a:lnTo>
                      <a:pt x="6049" y="26"/>
                    </a:lnTo>
                    <a:lnTo>
                      <a:pt x="5518" y="0"/>
                    </a:lnTo>
                    <a:lnTo>
                      <a:pt x="4989" y="25"/>
                    </a:lnTo>
                    <a:lnTo>
                      <a:pt x="4465" y="101"/>
                    </a:lnTo>
                    <a:lnTo>
                      <a:pt x="3952" y="226"/>
                    </a:lnTo>
                    <a:lnTo>
                      <a:pt x="3451" y="399"/>
                    </a:lnTo>
                    <a:lnTo>
                      <a:pt x="2968" y="622"/>
                    </a:lnTo>
                    <a:lnTo>
                      <a:pt x="2506" y="891"/>
                    </a:lnTo>
                    <a:lnTo>
                      <a:pt x="2069" y="1206"/>
                    </a:lnTo>
                    <a:lnTo>
                      <a:pt x="1661" y="1569"/>
                    </a:lnTo>
                    <a:lnTo>
                      <a:pt x="1284" y="1975"/>
                    </a:lnTo>
                    <a:lnTo>
                      <a:pt x="946" y="2427"/>
                    </a:lnTo>
                    <a:lnTo>
                      <a:pt x="654" y="2909"/>
                    </a:lnTo>
                    <a:lnTo>
                      <a:pt x="417" y="3409"/>
                    </a:lnTo>
                    <a:lnTo>
                      <a:pt x="233" y="3922"/>
                    </a:lnTo>
                    <a:lnTo>
                      <a:pt x="103" y="4446"/>
                    </a:lnTo>
                    <a:lnTo>
                      <a:pt x="25" y="4975"/>
                    </a:lnTo>
                    <a:lnTo>
                      <a:pt x="0" y="5505"/>
                    </a:lnTo>
                    <a:lnTo>
                      <a:pt x="25" y="6035"/>
                    </a:lnTo>
                    <a:lnTo>
                      <a:pt x="101" y="6559"/>
                    </a:lnTo>
                    <a:lnTo>
                      <a:pt x="226" y="7072"/>
                    </a:lnTo>
                    <a:lnTo>
                      <a:pt x="400" y="7573"/>
                    </a:lnTo>
                    <a:lnTo>
                      <a:pt x="622" y="8056"/>
                    </a:lnTo>
                    <a:lnTo>
                      <a:pt x="891" y="8518"/>
                    </a:lnTo>
                    <a:lnTo>
                      <a:pt x="1207" y="8955"/>
                    </a:lnTo>
                    <a:lnTo>
                      <a:pt x="1568" y="9363"/>
                    </a:lnTo>
                    <a:lnTo>
                      <a:pt x="1974" y="9739"/>
                    </a:lnTo>
                    <a:lnTo>
                      <a:pt x="2426" y="10079"/>
                    </a:lnTo>
                    <a:close/>
                  </a:path>
                </a:pathLst>
              </a:custGeom>
              <a:solidFill>
                <a:srgbClr val="223B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" name="Freeform 25"/>
              <p:cNvSpPr>
                <a:spLocks noChangeAspect="1"/>
              </p:cNvSpPr>
              <p:nvPr/>
            </p:nvSpPr>
            <p:spPr bwMode="gray">
              <a:xfrm>
                <a:off x="2474" y="1651"/>
                <a:ext cx="907" cy="905"/>
              </a:xfrm>
              <a:custGeom>
                <a:avLst/>
                <a:gdLst>
                  <a:gd name="T0" fmla="*/ 0 w 10863"/>
                  <a:gd name="T1" fmla="*/ 0 h 10862"/>
                  <a:gd name="T2" fmla="*/ 0 w 10863"/>
                  <a:gd name="T3" fmla="*/ 0 h 10862"/>
                  <a:gd name="T4" fmla="*/ 0 w 10863"/>
                  <a:gd name="T5" fmla="*/ 0 h 10862"/>
                  <a:gd name="T6" fmla="*/ 0 w 10863"/>
                  <a:gd name="T7" fmla="*/ 0 h 10862"/>
                  <a:gd name="T8" fmla="*/ 0 w 10863"/>
                  <a:gd name="T9" fmla="*/ 0 h 10862"/>
                  <a:gd name="T10" fmla="*/ 0 w 10863"/>
                  <a:gd name="T11" fmla="*/ 0 h 10862"/>
                  <a:gd name="T12" fmla="*/ 0 w 10863"/>
                  <a:gd name="T13" fmla="*/ 0 h 10862"/>
                  <a:gd name="T14" fmla="*/ 1 w 10863"/>
                  <a:gd name="T15" fmla="*/ 0 h 10862"/>
                  <a:gd name="T16" fmla="*/ 1 w 10863"/>
                  <a:gd name="T17" fmla="*/ 0 h 10862"/>
                  <a:gd name="T18" fmla="*/ 1 w 10863"/>
                  <a:gd name="T19" fmla="*/ 0 h 10862"/>
                  <a:gd name="T20" fmla="*/ 1 w 10863"/>
                  <a:gd name="T21" fmla="*/ 0 h 10862"/>
                  <a:gd name="T22" fmla="*/ 1 w 10863"/>
                  <a:gd name="T23" fmla="*/ 0 h 10862"/>
                  <a:gd name="T24" fmla="*/ 1 w 10863"/>
                  <a:gd name="T25" fmla="*/ 0 h 10862"/>
                  <a:gd name="T26" fmla="*/ 1 w 10863"/>
                  <a:gd name="T27" fmla="*/ 0 h 10862"/>
                  <a:gd name="T28" fmla="*/ 1 w 10863"/>
                  <a:gd name="T29" fmla="*/ 0 h 10862"/>
                  <a:gd name="T30" fmla="*/ 0 w 10863"/>
                  <a:gd name="T31" fmla="*/ 0 h 10862"/>
                  <a:gd name="T32" fmla="*/ 0 w 10863"/>
                  <a:gd name="T33" fmla="*/ 0 h 10862"/>
                  <a:gd name="T34" fmla="*/ 0 w 10863"/>
                  <a:gd name="T35" fmla="*/ 0 h 10862"/>
                  <a:gd name="T36" fmla="*/ 0 w 10863"/>
                  <a:gd name="T37" fmla="*/ 0 h 10862"/>
                  <a:gd name="T38" fmla="*/ 0 w 10863"/>
                  <a:gd name="T39" fmla="*/ 0 h 10862"/>
                  <a:gd name="T40" fmla="*/ 0 w 10863"/>
                  <a:gd name="T41" fmla="*/ 0 h 10862"/>
                  <a:gd name="T42" fmla="*/ 0 w 10863"/>
                  <a:gd name="T43" fmla="*/ 0 h 10862"/>
                  <a:gd name="T44" fmla="*/ 0 w 10863"/>
                  <a:gd name="T45" fmla="*/ 0 h 10862"/>
                  <a:gd name="T46" fmla="*/ 0 w 10863"/>
                  <a:gd name="T47" fmla="*/ 0 h 10862"/>
                  <a:gd name="T48" fmla="*/ 0 w 10863"/>
                  <a:gd name="T49" fmla="*/ 0 h 10862"/>
                  <a:gd name="T50" fmla="*/ 0 w 10863"/>
                  <a:gd name="T51" fmla="*/ 0 h 10862"/>
                  <a:gd name="T52" fmla="*/ 0 w 10863"/>
                  <a:gd name="T53" fmla="*/ 0 h 10862"/>
                  <a:gd name="T54" fmla="*/ 0 w 10863"/>
                  <a:gd name="T55" fmla="*/ 0 h 10862"/>
                  <a:gd name="T56" fmla="*/ 0 w 10863"/>
                  <a:gd name="T57" fmla="*/ 0 h 10862"/>
                  <a:gd name="T58" fmla="*/ 0 w 10863"/>
                  <a:gd name="T59" fmla="*/ 0 h 10862"/>
                  <a:gd name="T60" fmla="*/ 0 w 10863"/>
                  <a:gd name="T61" fmla="*/ 0 h 10862"/>
                  <a:gd name="T62" fmla="*/ 0 w 10863"/>
                  <a:gd name="T63" fmla="*/ 0 h 1086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863"/>
                  <a:gd name="T97" fmla="*/ 0 h 10862"/>
                  <a:gd name="T98" fmla="*/ 10863 w 10863"/>
                  <a:gd name="T99" fmla="*/ 10862 h 1086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863" h="10862">
                    <a:moveTo>
                      <a:pt x="2391" y="9931"/>
                    </a:moveTo>
                    <a:lnTo>
                      <a:pt x="2866" y="10218"/>
                    </a:lnTo>
                    <a:lnTo>
                      <a:pt x="3359" y="10452"/>
                    </a:lnTo>
                    <a:lnTo>
                      <a:pt x="3865" y="10633"/>
                    </a:lnTo>
                    <a:lnTo>
                      <a:pt x="4381" y="10760"/>
                    </a:lnTo>
                    <a:lnTo>
                      <a:pt x="4902" y="10837"/>
                    </a:lnTo>
                    <a:lnTo>
                      <a:pt x="5425" y="10862"/>
                    </a:lnTo>
                    <a:lnTo>
                      <a:pt x="5947" y="10838"/>
                    </a:lnTo>
                    <a:lnTo>
                      <a:pt x="6463" y="10763"/>
                    </a:lnTo>
                    <a:lnTo>
                      <a:pt x="6969" y="10640"/>
                    </a:lnTo>
                    <a:lnTo>
                      <a:pt x="7462" y="10469"/>
                    </a:lnTo>
                    <a:lnTo>
                      <a:pt x="7938" y="10250"/>
                    </a:lnTo>
                    <a:lnTo>
                      <a:pt x="8393" y="9984"/>
                    </a:lnTo>
                    <a:lnTo>
                      <a:pt x="8824" y="9674"/>
                    </a:lnTo>
                    <a:lnTo>
                      <a:pt x="9227" y="9318"/>
                    </a:lnTo>
                    <a:lnTo>
                      <a:pt x="9597" y="8917"/>
                    </a:lnTo>
                    <a:lnTo>
                      <a:pt x="9932" y="8472"/>
                    </a:lnTo>
                    <a:lnTo>
                      <a:pt x="10219" y="7996"/>
                    </a:lnTo>
                    <a:lnTo>
                      <a:pt x="10453" y="7504"/>
                    </a:lnTo>
                    <a:lnTo>
                      <a:pt x="10633" y="6998"/>
                    </a:lnTo>
                    <a:lnTo>
                      <a:pt x="10761" y="6481"/>
                    </a:lnTo>
                    <a:lnTo>
                      <a:pt x="10838" y="5960"/>
                    </a:lnTo>
                    <a:lnTo>
                      <a:pt x="10863" y="5437"/>
                    </a:lnTo>
                    <a:lnTo>
                      <a:pt x="10839" y="4915"/>
                    </a:lnTo>
                    <a:lnTo>
                      <a:pt x="10764" y="4400"/>
                    </a:lnTo>
                    <a:lnTo>
                      <a:pt x="10641" y="3894"/>
                    </a:lnTo>
                    <a:lnTo>
                      <a:pt x="10470" y="3400"/>
                    </a:lnTo>
                    <a:lnTo>
                      <a:pt x="10251" y="2924"/>
                    </a:lnTo>
                    <a:lnTo>
                      <a:pt x="9985" y="2469"/>
                    </a:lnTo>
                    <a:lnTo>
                      <a:pt x="9674" y="2039"/>
                    </a:lnTo>
                    <a:lnTo>
                      <a:pt x="9318" y="1636"/>
                    </a:lnTo>
                    <a:lnTo>
                      <a:pt x="8918" y="1266"/>
                    </a:lnTo>
                    <a:lnTo>
                      <a:pt x="8473" y="932"/>
                    </a:lnTo>
                    <a:lnTo>
                      <a:pt x="7997" y="644"/>
                    </a:lnTo>
                    <a:lnTo>
                      <a:pt x="7505" y="410"/>
                    </a:lnTo>
                    <a:lnTo>
                      <a:pt x="6999" y="229"/>
                    </a:lnTo>
                    <a:lnTo>
                      <a:pt x="6482" y="102"/>
                    </a:lnTo>
                    <a:lnTo>
                      <a:pt x="5961" y="25"/>
                    </a:lnTo>
                    <a:lnTo>
                      <a:pt x="5438" y="0"/>
                    </a:lnTo>
                    <a:lnTo>
                      <a:pt x="4916" y="24"/>
                    </a:lnTo>
                    <a:lnTo>
                      <a:pt x="4400" y="99"/>
                    </a:lnTo>
                    <a:lnTo>
                      <a:pt x="3894" y="222"/>
                    </a:lnTo>
                    <a:lnTo>
                      <a:pt x="3401" y="393"/>
                    </a:lnTo>
                    <a:lnTo>
                      <a:pt x="2925" y="612"/>
                    </a:lnTo>
                    <a:lnTo>
                      <a:pt x="2470" y="878"/>
                    </a:lnTo>
                    <a:lnTo>
                      <a:pt x="2039" y="1188"/>
                    </a:lnTo>
                    <a:lnTo>
                      <a:pt x="1636" y="1544"/>
                    </a:lnTo>
                    <a:lnTo>
                      <a:pt x="1266" y="1945"/>
                    </a:lnTo>
                    <a:lnTo>
                      <a:pt x="932" y="2391"/>
                    </a:lnTo>
                    <a:lnTo>
                      <a:pt x="644" y="2866"/>
                    </a:lnTo>
                    <a:lnTo>
                      <a:pt x="410" y="3358"/>
                    </a:lnTo>
                    <a:lnTo>
                      <a:pt x="230" y="3864"/>
                    </a:lnTo>
                    <a:lnTo>
                      <a:pt x="102" y="4381"/>
                    </a:lnTo>
                    <a:lnTo>
                      <a:pt x="26" y="4902"/>
                    </a:lnTo>
                    <a:lnTo>
                      <a:pt x="0" y="5425"/>
                    </a:lnTo>
                    <a:lnTo>
                      <a:pt x="26" y="5947"/>
                    </a:lnTo>
                    <a:lnTo>
                      <a:pt x="100" y="6462"/>
                    </a:lnTo>
                    <a:lnTo>
                      <a:pt x="223" y="6968"/>
                    </a:lnTo>
                    <a:lnTo>
                      <a:pt x="395" y="7461"/>
                    </a:lnTo>
                    <a:lnTo>
                      <a:pt x="612" y="7938"/>
                    </a:lnTo>
                    <a:lnTo>
                      <a:pt x="878" y="8393"/>
                    </a:lnTo>
                    <a:lnTo>
                      <a:pt x="1190" y="8823"/>
                    </a:lnTo>
                    <a:lnTo>
                      <a:pt x="1546" y="9226"/>
                    </a:lnTo>
                    <a:lnTo>
                      <a:pt x="1947" y="9596"/>
                    </a:lnTo>
                    <a:lnTo>
                      <a:pt x="2391" y="9931"/>
                    </a:lnTo>
                    <a:close/>
                  </a:path>
                </a:pathLst>
              </a:custGeom>
              <a:solidFill>
                <a:srgbClr val="243D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2" name="Freeform 26"/>
              <p:cNvSpPr>
                <a:spLocks noChangeAspect="1"/>
              </p:cNvSpPr>
              <p:nvPr/>
            </p:nvSpPr>
            <p:spPr bwMode="gray">
              <a:xfrm>
                <a:off x="2486" y="1654"/>
                <a:ext cx="891" cy="892"/>
              </a:xfrm>
              <a:custGeom>
                <a:avLst/>
                <a:gdLst>
                  <a:gd name="T0" fmla="*/ 0 w 10702"/>
                  <a:gd name="T1" fmla="*/ 1 h 10702"/>
                  <a:gd name="T2" fmla="*/ 0 w 10702"/>
                  <a:gd name="T3" fmla="*/ 1 h 10702"/>
                  <a:gd name="T4" fmla="*/ 0 w 10702"/>
                  <a:gd name="T5" fmla="*/ 1 h 10702"/>
                  <a:gd name="T6" fmla="*/ 0 w 10702"/>
                  <a:gd name="T7" fmla="*/ 1 h 10702"/>
                  <a:gd name="T8" fmla="*/ 0 w 10702"/>
                  <a:gd name="T9" fmla="*/ 1 h 10702"/>
                  <a:gd name="T10" fmla="*/ 0 w 10702"/>
                  <a:gd name="T11" fmla="*/ 1 h 10702"/>
                  <a:gd name="T12" fmla="*/ 0 w 10702"/>
                  <a:gd name="T13" fmla="*/ 1 h 10702"/>
                  <a:gd name="T14" fmla="*/ 0 w 10702"/>
                  <a:gd name="T15" fmla="*/ 0 h 10702"/>
                  <a:gd name="T16" fmla="*/ 0 w 10702"/>
                  <a:gd name="T17" fmla="*/ 0 h 10702"/>
                  <a:gd name="T18" fmla="*/ 0 w 10702"/>
                  <a:gd name="T19" fmla="*/ 0 h 10702"/>
                  <a:gd name="T20" fmla="*/ 0 w 10702"/>
                  <a:gd name="T21" fmla="*/ 0 h 10702"/>
                  <a:gd name="T22" fmla="*/ 0 w 10702"/>
                  <a:gd name="T23" fmla="*/ 0 h 10702"/>
                  <a:gd name="T24" fmla="*/ 0 w 10702"/>
                  <a:gd name="T25" fmla="*/ 0 h 10702"/>
                  <a:gd name="T26" fmla="*/ 0 w 10702"/>
                  <a:gd name="T27" fmla="*/ 0 h 10702"/>
                  <a:gd name="T28" fmla="*/ 0 w 10702"/>
                  <a:gd name="T29" fmla="*/ 0 h 10702"/>
                  <a:gd name="T30" fmla="*/ 0 w 10702"/>
                  <a:gd name="T31" fmla="*/ 0 h 10702"/>
                  <a:gd name="T32" fmla="*/ 0 w 10702"/>
                  <a:gd name="T33" fmla="*/ 0 h 10702"/>
                  <a:gd name="T34" fmla="*/ 0 w 10702"/>
                  <a:gd name="T35" fmla="*/ 0 h 10702"/>
                  <a:gd name="T36" fmla="*/ 0 w 10702"/>
                  <a:gd name="T37" fmla="*/ 0 h 10702"/>
                  <a:gd name="T38" fmla="*/ 0 w 10702"/>
                  <a:gd name="T39" fmla="*/ 0 h 10702"/>
                  <a:gd name="T40" fmla="*/ 0 w 10702"/>
                  <a:gd name="T41" fmla="*/ 0 h 10702"/>
                  <a:gd name="T42" fmla="*/ 0 w 10702"/>
                  <a:gd name="T43" fmla="*/ 0 h 10702"/>
                  <a:gd name="T44" fmla="*/ 0 w 10702"/>
                  <a:gd name="T45" fmla="*/ 0 h 10702"/>
                  <a:gd name="T46" fmla="*/ 0 w 10702"/>
                  <a:gd name="T47" fmla="*/ 0 h 10702"/>
                  <a:gd name="T48" fmla="*/ 0 w 10702"/>
                  <a:gd name="T49" fmla="*/ 0 h 10702"/>
                  <a:gd name="T50" fmla="*/ 0 w 10702"/>
                  <a:gd name="T51" fmla="*/ 0 h 10702"/>
                  <a:gd name="T52" fmla="*/ 0 w 10702"/>
                  <a:gd name="T53" fmla="*/ 0 h 10702"/>
                  <a:gd name="T54" fmla="*/ 0 w 10702"/>
                  <a:gd name="T55" fmla="*/ 0 h 10702"/>
                  <a:gd name="T56" fmla="*/ 0 w 10702"/>
                  <a:gd name="T57" fmla="*/ 0 h 10702"/>
                  <a:gd name="T58" fmla="*/ 0 w 10702"/>
                  <a:gd name="T59" fmla="*/ 0 h 10702"/>
                  <a:gd name="T60" fmla="*/ 0 w 10702"/>
                  <a:gd name="T61" fmla="*/ 0 h 10702"/>
                  <a:gd name="T62" fmla="*/ 0 w 10702"/>
                  <a:gd name="T63" fmla="*/ 1 h 107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702"/>
                  <a:gd name="T97" fmla="*/ 0 h 10702"/>
                  <a:gd name="T98" fmla="*/ 10702 w 10702"/>
                  <a:gd name="T99" fmla="*/ 10702 h 107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702" h="10702">
                    <a:moveTo>
                      <a:pt x="2355" y="9784"/>
                    </a:moveTo>
                    <a:lnTo>
                      <a:pt x="2823" y="10067"/>
                    </a:lnTo>
                    <a:lnTo>
                      <a:pt x="3309" y="10298"/>
                    </a:lnTo>
                    <a:lnTo>
                      <a:pt x="3807" y="10475"/>
                    </a:lnTo>
                    <a:lnTo>
                      <a:pt x="4316" y="10602"/>
                    </a:lnTo>
                    <a:lnTo>
                      <a:pt x="4829" y="10677"/>
                    </a:lnTo>
                    <a:lnTo>
                      <a:pt x="5345" y="10702"/>
                    </a:lnTo>
                    <a:lnTo>
                      <a:pt x="5859" y="10677"/>
                    </a:lnTo>
                    <a:lnTo>
                      <a:pt x="6367" y="10604"/>
                    </a:lnTo>
                    <a:lnTo>
                      <a:pt x="6866" y="10483"/>
                    </a:lnTo>
                    <a:lnTo>
                      <a:pt x="7352" y="10314"/>
                    </a:lnTo>
                    <a:lnTo>
                      <a:pt x="7821" y="10099"/>
                    </a:lnTo>
                    <a:lnTo>
                      <a:pt x="8269" y="9837"/>
                    </a:lnTo>
                    <a:lnTo>
                      <a:pt x="8694" y="9530"/>
                    </a:lnTo>
                    <a:lnTo>
                      <a:pt x="9091" y="9179"/>
                    </a:lnTo>
                    <a:lnTo>
                      <a:pt x="9456" y="8784"/>
                    </a:lnTo>
                    <a:lnTo>
                      <a:pt x="9785" y="8347"/>
                    </a:lnTo>
                    <a:lnTo>
                      <a:pt x="10068" y="7878"/>
                    </a:lnTo>
                    <a:lnTo>
                      <a:pt x="10299" y="7392"/>
                    </a:lnTo>
                    <a:lnTo>
                      <a:pt x="10476" y="6894"/>
                    </a:lnTo>
                    <a:lnTo>
                      <a:pt x="10602" y="6385"/>
                    </a:lnTo>
                    <a:lnTo>
                      <a:pt x="10677" y="5872"/>
                    </a:lnTo>
                    <a:lnTo>
                      <a:pt x="10702" y="5356"/>
                    </a:lnTo>
                    <a:lnTo>
                      <a:pt x="10677" y="4843"/>
                    </a:lnTo>
                    <a:lnTo>
                      <a:pt x="10604" y="4335"/>
                    </a:lnTo>
                    <a:lnTo>
                      <a:pt x="10483" y="3836"/>
                    </a:lnTo>
                    <a:lnTo>
                      <a:pt x="10314" y="3350"/>
                    </a:lnTo>
                    <a:lnTo>
                      <a:pt x="10099" y="2882"/>
                    </a:lnTo>
                    <a:lnTo>
                      <a:pt x="9837" y="2433"/>
                    </a:lnTo>
                    <a:lnTo>
                      <a:pt x="9530" y="2008"/>
                    </a:lnTo>
                    <a:lnTo>
                      <a:pt x="9179" y="1611"/>
                    </a:lnTo>
                    <a:lnTo>
                      <a:pt x="8785" y="1247"/>
                    </a:lnTo>
                    <a:lnTo>
                      <a:pt x="8348" y="918"/>
                    </a:lnTo>
                    <a:lnTo>
                      <a:pt x="7879" y="634"/>
                    </a:lnTo>
                    <a:lnTo>
                      <a:pt x="7393" y="404"/>
                    </a:lnTo>
                    <a:lnTo>
                      <a:pt x="6895" y="226"/>
                    </a:lnTo>
                    <a:lnTo>
                      <a:pt x="6386" y="100"/>
                    </a:lnTo>
                    <a:lnTo>
                      <a:pt x="5873" y="24"/>
                    </a:lnTo>
                    <a:lnTo>
                      <a:pt x="5357" y="0"/>
                    </a:lnTo>
                    <a:lnTo>
                      <a:pt x="4843" y="24"/>
                    </a:lnTo>
                    <a:lnTo>
                      <a:pt x="4335" y="97"/>
                    </a:lnTo>
                    <a:lnTo>
                      <a:pt x="3836" y="219"/>
                    </a:lnTo>
                    <a:lnTo>
                      <a:pt x="3350" y="388"/>
                    </a:lnTo>
                    <a:lnTo>
                      <a:pt x="2881" y="602"/>
                    </a:lnTo>
                    <a:lnTo>
                      <a:pt x="2433" y="864"/>
                    </a:lnTo>
                    <a:lnTo>
                      <a:pt x="2007" y="1171"/>
                    </a:lnTo>
                    <a:lnTo>
                      <a:pt x="1611" y="1522"/>
                    </a:lnTo>
                    <a:lnTo>
                      <a:pt x="1246" y="1917"/>
                    </a:lnTo>
                    <a:lnTo>
                      <a:pt x="918" y="2355"/>
                    </a:lnTo>
                    <a:lnTo>
                      <a:pt x="634" y="2823"/>
                    </a:lnTo>
                    <a:lnTo>
                      <a:pt x="404" y="3309"/>
                    </a:lnTo>
                    <a:lnTo>
                      <a:pt x="227" y="3808"/>
                    </a:lnTo>
                    <a:lnTo>
                      <a:pt x="100" y="4316"/>
                    </a:lnTo>
                    <a:lnTo>
                      <a:pt x="25" y="4829"/>
                    </a:lnTo>
                    <a:lnTo>
                      <a:pt x="0" y="5345"/>
                    </a:lnTo>
                    <a:lnTo>
                      <a:pt x="25" y="5858"/>
                    </a:lnTo>
                    <a:lnTo>
                      <a:pt x="98" y="6366"/>
                    </a:lnTo>
                    <a:lnTo>
                      <a:pt x="219" y="6865"/>
                    </a:lnTo>
                    <a:lnTo>
                      <a:pt x="388" y="7351"/>
                    </a:lnTo>
                    <a:lnTo>
                      <a:pt x="604" y="7820"/>
                    </a:lnTo>
                    <a:lnTo>
                      <a:pt x="865" y="8268"/>
                    </a:lnTo>
                    <a:lnTo>
                      <a:pt x="1172" y="8693"/>
                    </a:lnTo>
                    <a:lnTo>
                      <a:pt x="1523" y="9090"/>
                    </a:lnTo>
                    <a:lnTo>
                      <a:pt x="1917" y="9455"/>
                    </a:lnTo>
                    <a:lnTo>
                      <a:pt x="2355" y="9784"/>
                    </a:lnTo>
                    <a:close/>
                  </a:path>
                </a:pathLst>
              </a:custGeom>
              <a:solidFill>
                <a:srgbClr val="263F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3" name="Freeform 27"/>
              <p:cNvSpPr>
                <a:spLocks noChangeAspect="1"/>
              </p:cNvSpPr>
              <p:nvPr/>
            </p:nvSpPr>
            <p:spPr bwMode="gray">
              <a:xfrm>
                <a:off x="2496" y="1656"/>
                <a:ext cx="878" cy="878"/>
              </a:xfrm>
              <a:custGeom>
                <a:avLst/>
                <a:gdLst>
                  <a:gd name="T0" fmla="*/ 0 w 10540"/>
                  <a:gd name="T1" fmla="*/ 0 h 10542"/>
                  <a:gd name="T2" fmla="*/ 0 w 10540"/>
                  <a:gd name="T3" fmla="*/ 0 h 10542"/>
                  <a:gd name="T4" fmla="*/ 0 w 10540"/>
                  <a:gd name="T5" fmla="*/ 0 h 10542"/>
                  <a:gd name="T6" fmla="*/ 0 w 10540"/>
                  <a:gd name="T7" fmla="*/ 0 h 10542"/>
                  <a:gd name="T8" fmla="*/ 0 w 10540"/>
                  <a:gd name="T9" fmla="*/ 0 h 10542"/>
                  <a:gd name="T10" fmla="*/ 0 w 10540"/>
                  <a:gd name="T11" fmla="*/ 0 h 10542"/>
                  <a:gd name="T12" fmla="*/ 0 w 10540"/>
                  <a:gd name="T13" fmla="*/ 0 h 10542"/>
                  <a:gd name="T14" fmla="*/ 0 w 10540"/>
                  <a:gd name="T15" fmla="*/ 0 h 10542"/>
                  <a:gd name="T16" fmla="*/ 0 w 10540"/>
                  <a:gd name="T17" fmla="*/ 0 h 10542"/>
                  <a:gd name="T18" fmla="*/ 0 w 10540"/>
                  <a:gd name="T19" fmla="*/ 0 h 10542"/>
                  <a:gd name="T20" fmla="*/ 0 w 10540"/>
                  <a:gd name="T21" fmla="*/ 0 h 10542"/>
                  <a:gd name="T22" fmla="*/ 0 w 10540"/>
                  <a:gd name="T23" fmla="*/ 0 h 10542"/>
                  <a:gd name="T24" fmla="*/ 0 w 10540"/>
                  <a:gd name="T25" fmla="*/ 0 h 10542"/>
                  <a:gd name="T26" fmla="*/ 0 w 10540"/>
                  <a:gd name="T27" fmla="*/ 0 h 10542"/>
                  <a:gd name="T28" fmla="*/ 0 w 10540"/>
                  <a:gd name="T29" fmla="*/ 0 h 10542"/>
                  <a:gd name="T30" fmla="*/ 0 w 10540"/>
                  <a:gd name="T31" fmla="*/ 0 h 10542"/>
                  <a:gd name="T32" fmla="*/ 0 w 10540"/>
                  <a:gd name="T33" fmla="*/ 0 h 10542"/>
                  <a:gd name="T34" fmla="*/ 0 w 10540"/>
                  <a:gd name="T35" fmla="*/ 0 h 10542"/>
                  <a:gd name="T36" fmla="*/ 0 w 10540"/>
                  <a:gd name="T37" fmla="*/ 0 h 10542"/>
                  <a:gd name="T38" fmla="*/ 0 w 10540"/>
                  <a:gd name="T39" fmla="*/ 0 h 10542"/>
                  <a:gd name="T40" fmla="*/ 0 w 10540"/>
                  <a:gd name="T41" fmla="*/ 0 h 10542"/>
                  <a:gd name="T42" fmla="*/ 0 w 10540"/>
                  <a:gd name="T43" fmla="*/ 0 h 10542"/>
                  <a:gd name="T44" fmla="*/ 0 w 10540"/>
                  <a:gd name="T45" fmla="*/ 0 h 10542"/>
                  <a:gd name="T46" fmla="*/ 0 w 10540"/>
                  <a:gd name="T47" fmla="*/ 0 h 10542"/>
                  <a:gd name="T48" fmla="*/ 0 w 10540"/>
                  <a:gd name="T49" fmla="*/ 0 h 10542"/>
                  <a:gd name="T50" fmla="*/ 0 w 10540"/>
                  <a:gd name="T51" fmla="*/ 0 h 10542"/>
                  <a:gd name="T52" fmla="*/ 0 w 10540"/>
                  <a:gd name="T53" fmla="*/ 0 h 10542"/>
                  <a:gd name="T54" fmla="*/ 0 w 10540"/>
                  <a:gd name="T55" fmla="*/ 0 h 10542"/>
                  <a:gd name="T56" fmla="*/ 0 w 10540"/>
                  <a:gd name="T57" fmla="*/ 0 h 10542"/>
                  <a:gd name="T58" fmla="*/ 0 w 10540"/>
                  <a:gd name="T59" fmla="*/ 0 h 10542"/>
                  <a:gd name="T60" fmla="*/ 0 w 10540"/>
                  <a:gd name="T61" fmla="*/ 0 h 10542"/>
                  <a:gd name="T62" fmla="*/ 0 w 10540"/>
                  <a:gd name="T63" fmla="*/ 0 h 1054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540"/>
                  <a:gd name="T97" fmla="*/ 0 h 10542"/>
                  <a:gd name="T98" fmla="*/ 10540 w 10540"/>
                  <a:gd name="T99" fmla="*/ 10542 h 1054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540" h="10542">
                    <a:moveTo>
                      <a:pt x="2319" y="9638"/>
                    </a:moveTo>
                    <a:lnTo>
                      <a:pt x="2781" y="9917"/>
                    </a:lnTo>
                    <a:lnTo>
                      <a:pt x="3259" y="10143"/>
                    </a:lnTo>
                    <a:lnTo>
                      <a:pt x="3750" y="10319"/>
                    </a:lnTo>
                    <a:lnTo>
                      <a:pt x="4250" y="10443"/>
                    </a:lnTo>
                    <a:lnTo>
                      <a:pt x="4756" y="10517"/>
                    </a:lnTo>
                    <a:lnTo>
                      <a:pt x="5264" y="10542"/>
                    </a:lnTo>
                    <a:lnTo>
                      <a:pt x="5770" y="10517"/>
                    </a:lnTo>
                    <a:lnTo>
                      <a:pt x="6271" y="10445"/>
                    </a:lnTo>
                    <a:lnTo>
                      <a:pt x="6762" y="10326"/>
                    </a:lnTo>
                    <a:lnTo>
                      <a:pt x="7240" y="10160"/>
                    </a:lnTo>
                    <a:lnTo>
                      <a:pt x="7703" y="9948"/>
                    </a:lnTo>
                    <a:lnTo>
                      <a:pt x="8144" y="9690"/>
                    </a:lnTo>
                    <a:lnTo>
                      <a:pt x="8562" y="9389"/>
                    </a:lnTo>
                    <a:lnTo>
                      <a:pt x="8953" y="9043"/>
                    </a:lnTo>
                    <a:lnTo>
                      <a:pt x="9311" y="8654"/>
                    </a:lnTo>
                    <a:lnTo>
                      <a:pt x="9637" y="8223"/>
                    </a:lnTo>
                    <a:lnTo>
                      <a:pt x="9915" y="7761"/>
                    </a:lnTo>
                    <a:lnTo>
                      <a:pt x="10142" y="7283"/>
                    </a:lnTo>
                    <a:lnTo>
                      <a:pt x="10317" y="6791"/>
                    </a:lnTo>
                    <a:lnTo>
                      <a:pt x="10441" y="6292"/>
                    </a:lnTo>
                    <a:lnTo>
                      <a:pt x="10516" y="5786"/>
                    </a:lnTo>
                    <a:lnTo>
                      <a:pt x="10540" y="5278"/>
                    </a:lnTo>
                    <a:lnTo>
                      <a:pt x="10516" y="4772"/>
                    </a:lnTo>
                    <a:lnTo>
                      <a:pt x="10444" y="4271"/>
                    </a:lnTo>
                    <a:lnTo>
                      <a:pt x="10324" y="3780"/>
                    </a:lnTo>
                    <a:lnTo>
                      <a:pt x="10159" y="3300"/>
                    </a:lnTo>
                    <a:lnTo>
                      <a:pt x="9946" y="2839"/>
                    </a:lnTo>
                    <a:lnTo>
                      <a:pt x="9689" y="2397"/>
                    </a:lnTo>
                    <a:lnTo>
                      <a:pt x="9387" y="1979"/>
                    </a:lnTo>
                    <a:lnTo>
                      <a:pt x="9041" y="1588"/>
                    </a:lnTo>
                    <a:lnTo>
                      <a:pt x="8652" y="1229"/>
                    </a:lnTo>
                    <a:lnTo>
                      <a:pt x="8222" y="905"/>
                    </a:lnTo>
                    <a:lnTo>
                      <a:pt x="7759" y="626"/>
                    </a:lnTo>
                    <a:lnTo>
                      <a:pt x="7281" y="398"/>
                    </a:lnTo>
                    <a:lnTo>
                      <a:pt x="6790" y="224"/>
                    </a:lnTo>
                    <a:lnTo>
                      <a:pt x="6290" y="99"/>
                    </a:lnTo>
                    <a:lnTo>
                      <a:pt x="5784" y="25"/>
                    </a:lnTo>
                    <a:lnTo>
                      <a:pt x="5276" y="0"/>
                    </a:lnTo>
                    <a:lnTo>
                      <a:pt x="4770" y="24"/>
                    </a:lnTo>
                    <a:lnTo>
                      <a:pt x="4269" y="96"/>
                    </a:lnTo>
                    <a:lnTo>
                      <a:pt x="3778" y="216"/>
                    </a:lnTo>
                    <a:lnTo>
                      <a:pt x="3299" y="382"/>
                    </a:lnTo>
                    <a:lnTo>
                      <a:pt x="2837" y="595"/>
                    </a:lnTo>
                    <a:lnTo>
                      <a:pt x="2396" y="852"/>
                    </a:lnTo>
                    <a:lnTo>
                      <a:pt x="1978" y="1154"/>
                    </a:lnTo>
                    <a:lnTo>
                      <a:pt x="1587" y="1500"/>
                    </a:lnTo>
                    <a:lnTo>
                      <a:pt x="1228" y="1890"/>
                    </a:lnTo>
                    <a:lnTo>
                      <a:pt x="904" y="2321"/>
                    </a:lnTo>
                    <a:lnTo>
                      <a:pt x="625" y="2783"/>
                    </a:lnTo>
                    <a:lnTo>
                      <a:pt x="398" y="3261"/>
                    </a:lnTo>
                    <a:lnTo>
                      <a:pt x="223" y="3752"/>
                    </a:lnTo>
                    <a:lnTo>
                      <a:pt x="98" y="4252"/>
                    </a:lnTo>
                    <a:lnTo>
                      <a:pt x="24" y="4758"/>
                    </a:lnTo>
                    <a:lnTo>
                      <a:pt x="0" y="5266"/>
                    </a:lnTo>
                    <a:lnTo>
                      <a:pt x="24" y="5772"/>
                    </a:lnTo>
                    <a:lnTo>
                      <a:pt x="96" y="6273"/>
                    </a:lnTo>
                    <a:lnTo>
                      <a:pt x="215" y="6764"/>
                    </a:lnTo>
                    <a:lnTo>
                      <a:pt x="381" y="7242"/>
                    </a:lnTo>
                    <a:lnTo>
                      <a:pt x="594" y="7705"/>
                    </a:lnTo>
                    <a:lnTo>
                      <a:pt x="851" y="8146"/>
                    </a:lnTo>
                    <a:lnTo>
                      <a:pt x="1153" y="8564"/>
                    </a:lnTo>
                    <a:lnTo>
                      <a:pt x="1499" y="8955"/>
                    </a:lnTo>
                    <a:lnTo>
                      <a:pt x="1888" y="9313"/>
                    </a:lnTo>
                    <a:lnTo>
                      <a:pt x="2319" y="9638"/>
                    </a:lnTo>
                    <a:close/>
                  </a:path>
                </a:pathLst>
              </a:custGeom>
              <a:solidFill>
                <a:srgbClr val="2841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4" name="Freeform 28"/>
              <p:cNvSpPr>
                <a:spLocks noChangeAspect="1"/>
              </p:cNvSpPr>
              <p:nvPr/>
            </p:nvSpPr>
            <p:spPr bwMode="gray">
              <a:xfrm>
                <a:off x="2506" y="1659"/>
                <a:ext cx="866" cy="865"/>
              </a:xfrm>
              <a:custGeom>
                <a:avLst/>
                <a:gdLst>
                  <a:gd name="T0" fmla="*/ 0 w 10380"/>
                  <a:gd name="T1" fmla="*/ 0 h 10381"/>
                  <a:gd name="T2" fmla="*/ 0 w 10380"/>
                  <a:gd name="T3" fmla="*/ 0 h 10381"/>
                  <a:gd name="T4" fmla="*/ 0 w 10380"/>
                  <a:gd name="T5" fmla="*/ 0 h 10381"/>
                  <a:gd name="T6" fmla="*/ 0 w 10380"/>
                  <a:gd name="T7" fmla="*/ 0 h 10381"/>
                  <a:gd name="T8" fmla="*/ 0 w 10380"/>
                  <a:gd name="T9" fmla="*/ 0 h 10381"/>
                  <a:gd name="T10" fmla="*/ 0 w 10380"/>
                  <a:gd name="T11" fmla="*/ 0 h 10381"/>
                  <a:gd name="T12" fmla="*/ 0 w 10380"/>
                  <a:gd name="T13" fmla="*/ 0 h 10381"/>
                  <a:gd name="T14" fmla="*/ 0 w 10380"/>
                  <a:gd name="T15" fmla="*/ 0 h 10381"/>
                  <a:gd name="T16" fmla="*/ 1 w 10380"/>
                  <a:gd name="T17" fmla="*/ 0 h 10381"/>
                  <a:gd name="T18" fmla="*/ 1 w 10380"/>
                  <a:gd name="T19" fmla="*/ 0 h 10381"/>
                  <a:gd name="T20" fmla="*/ 1 w 10380"/>
                  <a:gd name="T21" fmla="*/ 0 h 10381"/>
                  <a:gd name="T22" fmla="*/ 1 w 10380"/>
                  <a:gd name="T23" fmla="*/ 0 h 10381"/>
                  <a:gd name="T24" fmla="*/ 1 w 10380"/>
                  <a:gd name="T25" fmla="*/ 0 h 10381"/>
                  <a:gd name="T26" fmla="*/ 1 w 10380"/>
                  <a:gd name="T27" fmla="*/ 0 h 10381"/>
                  <a:gd name="T28" fmla="*/ 0 w 10380"/>
                  <a:gd name="T29" fmla="*/ 0 h 10381"/>
                  <a:gd name="T30" fmla="*/ 0 w 10380"/>
                  <a:gd name="T31" fmla="*/ 0 h 10381"/>
                  <a:gd name="T32" fmla="*/ 0 w 10380"/>
                  <a:gd name="T33" fmla="*/ 0 h 10381"/>
                  <a:gd name="T34" fmla="*/ 0 w 10380"/>
                  <a:gd name="T35" fmla="*/ 0 h 10381"/>
                  <a:gd name="T36" fmla="*/ 0 w 10380"/>
                  <a:gd name="T37" fmla="*/ 0 h 10381"/>
                  <a:gd name="T38" fmla="*/ 0 w 10380"/>
                  <a:gd name="T39" fmla="*/ 0 h 10381"/>
                  <a:gd name="T40" fmla="*/ 0 w 10380"/>
                  <a:gd name="T41" fmla="*/ 0 h 10381"/>
                  <a:gd name="T42" fmla="*/ 0 w 10380"/>
                  <a:gd name="T43" fmla="*/ 0 h 10381"/>
                  <a:gd name="T44" fmla="*/ 0 w 10380"/>
                  <a:gd name="T45" fmla="*/ 0 h 10381"/>
                  <a:gd name="T46" fmla="*/ 0 w 10380"/>
                  <a:gd name="T47" fmla="*/ 0 h 10381"/>
                  <a:gd name="T48" fmla="*/ 0 w 10380"/>
                  <a:gd name="T49" fmla="*/ 0 h 10381"/>
                  <a:gd name="T50" fmla="*/ 0 w 10380"/>
                  <a:gd name="T51" fmla="*/ 0 h 10381"/>
                  <a:gd name="T52" fmla="*/ 0 w 10380"/>
                  <a:gd name="T53" fmla="*/ 0 h 10381"/>
                  <a:gd name="T54" fmla="*/ 0 w 10380"/>
                  <a:gd name="T55" fmla="*/ 0 h 10381"/>
                  <a:gd name="T56" fmla="*/ 0 w 10380"/>
                  <a:gd name="T57" fmla="*/ 0 h 10381"/>
                  <a:gd name="T58" fmla="*/ 0 w 10380"/>
                  <a:gd name="T59" fmla="*/ 0 h 10381"/>
                  <a:gd name="T60" fmla="*/ 0 w 10380"/>
                  <a:gd name="T61" fmla="*/ 0 h 10381"/>
                  <a:gd name="T62" fmla="*/ 0 w 10380"/>
                  <a:gd name="T63" fmla="*/ 0 h 1038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380"/>
                  <a:gd name="T97" fmla="*/ 0 h 10381"/>
                  <a:gd name="T98" fmla="*/ 10380 w 10380"/>
                  <a:gd name="T99" fmla="*/ 10381 h 1038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380" h="10381">
                    <a:moveTo>
                      <a:pt x="2283" y="9490"/>
                    </a:moveTo>
                    <a:lnTo>
                      <a:pt x="2737" y="9765"/>
                    </a:lnTo>
                    <a:lnTo>
                      <a:pt x="3208" y="9988"/>
                    </a:lnTo>
                    <a:lnTo>
                      <a:pt x="3692" y="10161"/>
                    </a:lnTo>
                    <a:lnTo>
                      <a:pt x="4185" y="10284"/>
                    </a:lnTo>
                    <a:lnTo>
                      <a:pt x="4684" y="10357"/>
                    </a:lnTo>
                    <a:lnTo>
                      <a:pt x="5183" y="10381"/>
                    </a:lnTo>
                    <a:lnTo>
                      <a:pt x="5682" y="10357"/>
                    </a:lnTo>
                    <a:lnTo>
                      <a:pt x="6175" y="10287"/>
                    </a:lnTo>
                    <a:lnTo>
                      <a:pt x="6659" y="10169"/>
                    </a:lnTo>
                    <a:lnTo>
                      <a:pt x="7130" y="10005"/>
                    </a:lnTo>
                    <a:lnTo>
                      <a:pt x="7585" y="9796"/>
                    </a:lnTo>
                    <a:lnTo>
                      <a:pt x="8020" y="9543"/>
                    </a:lnTo>
                    <a:lnTo>
                      <a:pt x="8432" y="9245"/>
                    </a:lnTo>
                    <a:lnTo>
                      <a:pt x="8816" y="8905"/>
                    </a:lnTo>
                    <a:lnTo>
                      <a:pt x="9170" y="8522"/>
                    </a:lnTo>
                    <a:lnTo>
                      <a:pt x="9490" y="8098"/>
                    </a:lnTo>
                    <a:lnTo>
                      <a:pt x="9764" y="7643"/>
                    </a:lnTo>
                    <a:lnTo>
                      <a:pt x="9988" y="7172"/>
                    </a:lnTo>
                    <a:lnTo>
                      <a:pt x="10160" y="6688"/>
                    </a:lnTo>
                    <a:lnTo>
                      <a:pt x="10282" y="6195"/>
                    </a:lnTo>
                    <a:lnTo>
                      <a:pt x="10356" y="5696"/>
                    </a:lnTo>
                    <a:lnTo>
                      <a:pt x="10380" y="5197"/>
                    </a:lnTo>
                    <a:lnTo>
                      <a:pt x="10356" y="4698"/>
                    </a:lnTo>
                    <a:lnTo>
                      <a:pt x="10284" y="4206"/>
                    </a:lnTo>
                    <a:lnTo>
                      <a:pt x="10166" y="3721"/>
                    </a:lnTo>
                    <a:lnTo>
                      <a:pt x="10003" y="3250"/>
                    </a:lnTo>
                    <a:lnTo>
                      <a:pt x="9794" y="2795"/>
                    </a:lnTo>
                    <a:lnTo>
                      <a:pt x="9541" y="2360"/>
                    </a:lnTo>
                    <a:lnTo>
                      <a:pt x="9244" y="1948"/>
                    </a:lnTo>
                    <a:lnTo>
                      <a:pt x="8903" y="1564"/>
                    </a:lnTo>
                    <a:lnTo>
                      <a:pt x="8521" y="1210"/>
                    </a:lnTo>
                    <a:lnTo>
                      <a:pt x="8096" y="891"/>
                    </a:lnTo>
                    <a:lnTo>
                      <a:pt x="7641" y="616"/>
                    </a:lnTo>
                    <a:lnTo>
                      <a:pt x="7170" y="393"/>
                    </a:lnTo>
                    <a:lnTo>
                      <a:pt x="6687" y="219"/>
                    </a:lnTo>
                    <a:lnTo>
                      <a:pt x="6193" y="97"/>
                    </a:lnTo>
                    <a:lnTo>
                      <a:pt x="5696" y="24"/>
                    </a:lnTo>
                    <a:lnTo>
                      <a:pt x="5195" y="0"/>
                    </a:lnTo>
                    <a:lnTo>
                      <a:pt x="4698" y="24"/>
                    </a:lnTo>
                    <a:lnTo>
                      <a:pt x="4204" y="95"/>
                    </a:lnTo>
                    <a:lnTo>
                      <a:pt x="3721" y="213"/>
                    </a:lnTo>
                    <a:lnTo>
                      <a:pt x="3250" y="377"/>
                    </a:lnTo>
                    <a:lnTo>
                      <a:pt x="2795" y="585"/>
                    </a:lnTo>
                    <a:lnTo>
                      <a:pt x="2359" y="839"/>
                    </a:lnTo>
                    <a:lnTo>
                      <a:pt x="1947" y="1137"/>
                    </a:lnTo>
                    <a:lnTo>
                      <a:pt x="1564" y="1477"/>
                    </a:lnTo>
                    <a:lnTo>
                      <a:pt x="1210" y="1860"/>
                    </a:lnTo>
                    <a:lnTo>
                      <a:pt x="891" y="2285"/>
                    </a:lnTo>
                    <a:lnTo>
                      <a:pt x="615" y="2739"/>
                    </a:lnTo>
                    <a:lnTo>
                      <a:pt x="392" y="3210"/>
                    </a:lnTo>
                    <a:lnTo>
                      <a:pt x="219" y="3693"/>
                    </a:lnTo>
                    <a:lnTo>
                      <a:pt x="96" y="4187"/>
                    </a:lnTo>
                    <a:lnTo>
                      <a:pt x="23" y="4684"/>
                    </a:lnTo>
                    <a:lnTo>
                      <a:pt x="0" y="5185"/>
                    </a:lnTo>
                    <a:lnTo>
                      <a:pt x="23" y="5683"/>
                    </a:lnTo>
                    <a:lnTo>
                      <a:pt x="94" y="6176"/>
                    </a:lnTo>
                    <a:lnTo>
                      <a:pt x="212" y="6659"/>
                    </a:lnTo>
                    <a:lnTo>
                      <a:pt x="376" y="7130"/>
                    </a:lnTo>
                    <a:lnTo>
                      <a:pt x="584" y="7585"/>
                    </a:lnTo>
                    <a:lnTo>
                      <a:pt x="837" y="8021"/>
                    </a:lnTo>
                    <a:lnTo>
                      <a:pt x="1135" y="8433"/>
                    </a:lnTo>
                    <a:lnTo>
                      <a:pt x="1475" y="8816"/>
                    </a:lnTo>
                    <a:lnTo>
                      <a:pt x="1858" y="9170"/>
                    </a:lnTo>
                    <a:lnTo>
                      <a:pt x="2283" y="9490"/>
                    </a:lnTo>
                    <a:close/>
                  </a:path>
                </a:pathLst>
              </a:custGeom>
              <a:solidFill>
                <a:srgbClr val="2A43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5" name="Freeform 29"/>
              <p:cNvSpPr>
                <a:spLocks noChangeAspect="1"/>
              </p:cNvSpPr>
              <p:nvPr/>
            </p:nvSpPr>
            <p:spPr bwMode="gray">
              <a:xfrm>
                <a:off x="2515" y="1661"/>
                <a:ext cx="851" cy="853"/>
              </a:xfrm>
              <a:custGeom>
                <a:avLst/>
                <a:gdLst>
                  <a:gd name="T0" fmla="*/ 0 w 10220"/>
                  <a:gd name="T1" fmla="*/ 1 h 10221"/>
                  <a:gd name="T2" fmla="*/ 0 w 10220"/>
                  <a:gd name="T3" fmla="*/ 1 h 10221"/>
                  <a:gd name="T4" fmla="*/ 0 w 10220"/>
                  <a:gd name="T5" fmla="*/ 1 h 10221"/>
                  <a:gd name="T6" fmla="*/ 0 w 10220"/>
                  <a:gd name="T7" fmla="*/ 1 h 10221"/>
                  <a:gd name="T8" fmla="*/ 0 w 10220"/>
                  <a:gd name="T9" fmla="*/ 1 h 10221"/>
                  <a:gd name="T10" fmla="*/ 0 w 10220"/>
                  <a:gd name="T11" fmla="*/ 1 h 10221"/>
                  <a:gd name="T12" fmla="*/ 0 w 10220"/>
                  <a:gd name="T13" fmla="*/ 0 h 10221"/>
                  <a:gd name="T14" fmla="*/ 0 w 10220"/>
                  <a:gd name="T15" fmla="*/ 0 h 10221"/>
                  <a:gd name="T16" fmla="*/ 0 w 10220"/>
                  <a:gd name="T17" fmla="*/ 0 h 10221"/>
                  <a:gd name="T18" fmla="*/ 0 w 10220"/>
                  <a:gd name="T19" fmla="*/ 0 h 10221"/>
                  <a:gd name="T20" fmla="*/ 0 w 10220"/>
                  <a:gd name="T21" fmla="*/ 0 h 10221"/>
                  <a:gd name="T22" fmla="*/ 0 w 10220"/>
                  <a:gd name="T23" fmla="*/ 0 h 10221"/>
                  <a:gd name="T24" fmla="*/ 0 w 10220"/>
                  <a:gd name="T25" fmla="*/ 0 h 10221"/>
                  <a:gd name="T26" fmla="*/ 0 w 10220"/>
                  <a:gd name="T27" fmla="*/ 0 h 10221"/>
                  <a:gd name="T28" fmla="*/ 0 w 10220"/>
                  <a:gd name="T29" fmla="*/ 0 h 10221"/>
                  <a:gd name="T30" fmla="*/ 0 w 10220"/>
                  <a:gd name="T31" fmla="*/ 0 h 10221"/>
                  <a:gd name="T32" fmla="*/ 0 w 10220"/>
                  <a:gd name="T33" fmla="*/ 0 h 10221"/>
                  <a:gd name="T34" fmla="*/ 0 w 10220"/>
                  <a:gd name="T35" fmla="*/ 0 h 10221"/>
                  <a:gd name="T36" fmla="*/ 0 w 10220"/>
                  <a:gd name="T37" fmla="*/ 0 h 10221"/>
                  <a:gd name="T38" fmla="*/ 0 w 10220"/>
                  <a:gd name="T39" fmla="*/ 0 h 10221"/>
                  <a:gd name="T40" fmla="*/ 0 w 10220"/>
                  <a:gd name="T41" fmla="*/ 0 h 10221"/>
                  <a:gd name="T42" fmla="*/ 0 w 10220"/>
                  <a:gd name="T43" fmla="*/ 0 h 10221"/>
                  <a:gd name="T44" fmla="*/ 0 w 10220"/>
                  <a:gd name="T45" fmla="*/ 0 h 10221"/>
                  <a:gd name="T46" fmla="*/ 0 w 10220"/>
                  <a:gd name="T47" fmla="*/ 0 h 10221"/>
                  <a:gd name="T48" fmla="*/ 0 w 10220"/>
                  <a:gd name="T49" fmla="*/ 0 h 10221"/>
                  <a:gd name="T50" fmla="*/ 0 w 10220"/>
                  <a:gd name="T51" fmla="*/ 0 h 10221"/>
                  <a:gd name="T52" fmla="*/ 0 w 10220"/>
                  <a:gd name="T53" fmla="*/ 0 h 10221"/>
                  <a:gd name="T54" fmla="*/ 0 w 10220"/>
                  <a:gd name="T55" fmla="*/ 0 h 10221"/>
                  <a:gd name="T56" fmla="*/ 0 w 10220"/>
                  <a:gd name="T57" fmla="*/ 0 h 10221"/>
                  <a:gd name="T58" fmla="*/ 0 w 10220"/>
                  <a:gd name="T59" fmla="*/ 0 h 10221"/>
                  <a:gd name="T60" fmla="*/ 0 w 10220"/>
                  <a:gd name="T61" fmla="*/ 0 h 10221"/>
                  <a:gd name="T62" fmla="*/ 0 w 10220"/>
                  <a:gd name="T63" fmla="*/ 0 h 1022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220"/>
                  <a:gd name="T97" fmla="*/ 0 h 10221"/>
                  <a:gd name="T98" fmla="*/ 10220 w 10220"/>
                  <a:gd name="T99" fmla="*/ 10221 h 1022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220" h="10221">
                    <a:moveTo>
                      <a:pt x="2249" y="9344"/>
                    </a:moveTo>
                    <a:lnTo>
                      <a:pt x="2696" y="9614"/>
                    </a:lnTo>
                    <a:lnTo>
                      <a:pt x="3160" y="9834"/>
                    </a:lnTo>
                    <a:lnTo>
                      <a:pt x="3637" y="10004"/>
                    </a:lnTo>
                    <a:lnTo>
                      <a:pt x="4122" y="10125"/>
                    </a:lnTo>
                    <a:lnTo>
                      <a:pt x="4612" y="10196"/>
                    </a:lnTo>
                    <a:lnTo>
                      <a:pt x="5104" y="10221"/>
                    </a:lnTo>
                    <a:lnTo>
                      <a:pt x="5595" y="10197"/>
                    </a:lnTo>
                    <a:lnTo>
                      <a:pt x="6081" y="10127"/>
                    </a:lnTo>
                    <a:lnTo>
                      <a:pt x="6557" y="10011"/>
                    </a:lnTo>
                    <a:lnTo>
                      <a:pt x="7021" y="9850"/>
                    </a:lnTo>
                    <a:lnTo>
                      <a:pt x="7469" y="9644"/>
                    </a:lnTo>
                    <a:lnTo>
                      <a:pt x="7898" y="9395"/>
                    </a:lnTo>
                    <a:lnTo>
                      <a:pt x="8303" y="9102"/>
                    </a:lnTo>
                    <a:lnTo>
                      <a:pt x="8681" y="8766"/>
                    </a:lnTo>
                    <a:lnTo>
                      <a:pt x="9030" y="8390"/>
                    </a:lnTo>
                    <a:lnTo>
                      <a:pt x="9345" y="7972"/>
                    </a:lnTo>
                    <a:lnTo>
                      <a:pt x="9615" y="7525"/>
                    </a:lnTo>
                    <a:lnTo>
                      <a:pt x="9835" y="7060"/>
                    </a:lnTo>
                    <a:lnTo>
                      <a:pt x="10004" y="6584"/>
                    </a:lnTo>
                    <a:lnTo>
                      <a:pt x="10125" y="6099"/>
                    </a:lnTo>
                    <a:lnTo>
                      <a:pt x="10196" y="5609"/>
                    </a:lnTo>
                    <a:lnTo>
                      <a:pt x="10220" y="5117"/>
                    </a:lnTo>
                    <a:lnTo>
                      <a:pt x="10196" y="4626"/>
                    </a:lnTo>
                    <a:lnTo>
                      <a:pt x="10127" y="4141"/>
                    </a:lnTo>
                    <a:lnTo>
                      <a:pt x="10010" y="3664"/>
                    </a:lnTo>
                    <a:lnTo>
                      <a:pt x="9850" y="3200"/>
                    </a:lnTo>
                    <a:lnTo>
                      <a:pt x="9643" y="2752"/>
                    </a:lnTo>
                    <a:lnTo>
                      <a:pt x="9395" y="2323"/>
                    </a:lnTo>
                    <a:lnTo>
                      <a:pt x="9101" y="1918"/>
                    </a:lnTo>
                    <a:lnTo>
                      <a:pt x="8766" y="1540"/>
                    </a:lnTo>
                    <a:lnTo>
                      <a:pt x="8390" y="1191"/>
                    </a:lnTo>
                    <a:lnTo>
                      <a:pt x="7972" y="877"/>
                    </a:lnTo>
                    <a:lnTo>
                      <a:pt x="7525" y="606"/>
                    </a:lnTo>
                    <a:lnTo>
                      <a:pt x="7060" y="386"/>
                    </a:lnTo>
                    <a:lnTo>
                      <a:pt x="6584" y="216"/>
                    </a:lnTo>
                    <a:lnTo>
                      <a:pt x="6099" y="96"/>
                    </a:lnTo>
                    <a:lnTo>
                      <a:pt x="5609" y="24"/>
                    </a:lnTo>
                    <a:lnTo>
                      <a:pt x="5117" y="0"/>
                    </a:lnTo>
                    <a:lnTo>
                      <a:pt x="4625" y="24"/>
                    </a:lnTo>
                    <a:lnTo>
                      <a:pt x="4141" y="94"/>
                    </a:lnTo>
                    <a:lnTo>
                      <a:pt x="3664" y="210"/>
                    </a:lnTo>
                    <a:lnTo>
                      <a:pt x="3200" y="370"/>
                    </a:lnTo>
                    <a:lnTo>
                      <a:pt x="2752" y="576"/>
                    </a:lnTo>
                    <a:lnTo>
                      <a:pt x="2324" y="826"/>
                    </a:lnTo>
                    <a:lnTo>
                      <a:pt x="1919" y="1119"/>
                    </a:lnTo>
                    <a:lnTo>
                      <a:pt x="1540" y="1453"/>
                    </a:lnTo>
                    <a:lnTo>
                      <a:pt x="1192" y="1831"/>
                    </a:lnTo>
                    <a:lnTo>
                      <a:pt x="878" y="2250"/>
                    </a:lnTo>
                    <a:lnTo>
                      <a:pt x="607" y="2696"/>
                    </a:lnTo>
                    <a:lnTo>
                      <a:pt x="387" y="3161"/>
                    </a:lnTo>
                    <a:lnTo>
                      <a:pt x="217" y="3637"/>
                    </a:lnTo>
                    <a:lnTo>
                      <a:pt x="97" y="4122"/>
                    </a:lnTo>
                    <a:lnTo>
                      <a:pt x="24" y="4612"/>
                    </a:lnTo>
                    <a:lnTo>
                      <a:pt x="0" y="5104"/>
                    </a:lnTo>
                    <a:lnTo>
                      <a:pt x="23" y="5595"/>
                    </a:lnTo>
                    <a:lnTo>
                      <a:pt x="93" y="6080"/>
                    </a:lnTo>
                    <a:lnTo>
                      <a:pt x="209" y="6556"/>
                    </a:lnTo>
                    <a:lnTo>
                      <a:pt x="371" y="7021"/>
                    </a:lnTo>
                    <a:lnTo>
                      <a:pt x="576" y="7468"/>
                    </a:lnTo>
                    <a:lnTo>
                      <a:pt x="826" y="7897"/>
                    </a:lnTo>
                    <a:lnTo>
                      <a:pt x="1118" y="8302"/>
                    </a:lnTo>
                    <a:lnTo>
                      <a:pt x="1454" y="8680"/>
                    </a:lnTo>
                    <a:lnTo>
                      <a:pt x="1831" y="9029"/>
                    </a:lnTo>
                    <a:lnTo>
                      <a:pt x="2249" y="9344"/>
                    </a:lnTo>
                    <a:close/>
                  </a:path>
                </a:pathLst>
              </a:custGeom>
              <a:solidFill>
                <a:srgbClr val="2C46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6" name="Freeform 30"/>
              <p:cNvSpPr>
                <a:spLocks noChangeAspect="1"/>
              </p:cNvSpPr>
              <p:nvPr/>
            </p:nvSpPr>
            <p:spPr bwMode="gray">
              <a:xfrm>
                <a:off x="2526" y="1665"/>
                <a:ext cx="838" cy="838"/>
              </a:xfrm>
              <a:custGeom>
                <a:avLst/>
                <a:gdLst>
                  <a:gd name="T0" fmla="*/ 0 w 10059"/>
                  <a:gd name="T1" fmla="*/ 0 h 10060"/>
                  <a:gd name="T2" fmla="*/ 0 w 10059"/>
                  <a:gd name="T3" fmla="*/ 0 h 10060"/>
                  <a:gd name="T4" fmla="*/ 0 w 10059"/>
                  <a:gd name="T5" fmla="*/ 0 h 10060"/>
                  <a:gd name="T6" fmla="*/ 0 w 10059"/>
                  <a:gd name="T7" fmla="*/ 0 h 10060"/>
                  <a:gd name="T8" fmla="*/ 0 w 10059"/>
                  <a:gd name="T9" fmla="*/ 0 h 10060"/>
                  <a:gd name="T10" fmla="*/ 0 w 10059"/>
                  <a:gd name="T11" fmla="*/ 0 h 10060"/>
                  <a:gd name="T12" fmla="*/ 0 w 10059"/>
                  <a:gd name="T13" fmla="*/ 0 h 10060"/>
                  <a:gd name="T14" fmla="*/ 0 w 10059"/>
                  <a:gd name="T15" fmla="*/ 0 h 10060"/>
                  <a:gd name="T16" fmla="*/ 0 w 10059"/>
                  <a:gd name="T17" fmla="*/ 0 h 10060"/>
                  <a:gd name="T18" fmla="*/ 0 w 10059"/>
                  <a:gd name="T19" fmla="*/ 0 h 10060"/>
                  <a:gd name="T20" fmla="*/ 0 w 10059"/>
                  <a:gd name="T21" fmla="*/ 0 h 10060"/>
                  <a:gd name="T22" fmla="*/ 0 w 10059"/>
                  <a:gd name="T23" fmla="*/ 0 h 10060"/>
                  <a:gd name="T24" fmla="*/ 0 w 10059"/>
                  <a:gd name="T25" fmla="*/ 0 h 10060"/>
                  <a:gd name="T26" fmla="*/ 0 w 10059"/>
                  <a:gd name="T27" fmla="*/ 0 h 10060"/>
                  <a:gd name="T28" fmla="*/ 0 w 10059"/>
                  <a:gd name="T29" fmla="*/ 0 h 10060"/>
                  <a:gd name="T30" fmla="*/ 0 w 10059"/>
                  <a:gd name="T31" fmla="*/ 0 h 10060"/>
                  <a:gd name="T32" fmla="*/ 0 w 10059"/>
                  <a:gd name="T33" fmla="*/ 0 h 10060"/>
                  <a:gd name="T34" fmla="*/ 0 w 10059"/>
                  <a:gd name="T35" fmla="*/ 0 h 10060"/>
                  <a:gd name="T36" fmla="*/ 0 w 10059"/>
                  <a:gd name="T37" fmla="*/ 0 h 10060"/>
                  <a:gd name="T38" fmla="*/ 0 w 10059"/>
                  <a:gd name="T39" fmla="*/ 0 h 10060"/>
                  <a:gd name="T40" fmla="*/ 0 w 10059"/>
                  <a:gd name="T41" fmla="*/ 0 h 10060"/>
                  <a:gd name="T42" fmla="*/ 0 w 10059"/>
                  <a:gd name="T43" fmla="*/ 0 h 10060"/>
                  <a:gd name="T44" fmla="*/ 0 w 10059"/>
                  <a:gd name="T45" fmla="*/ 0 h 10060"/>
                  <a:gd name="T46" fmla="*/ 0 w 10059"/>
                  <a:gd name="T47" fmla="*/ 0 h 10060"/>
                  <a:gd name="T48" fmla="*/ 0 w 10059"/>
                  <a:gd name="T49" fmla="*/ 0 h 10060"/>
                  <a:gd name="T50" fmla="*/ 0 w 10059"/>
                  <a:gd name="T51" fmla="*/ 0 h 10060"/>
                  <a:gd name="T52" fmla="*/ 0 w 10059"/>
                  <a:gd name="T53" fmla="*/ 0 h 10060"/>
                  <a:gd name="T54" fmla="*/ 0 w 10059"/>
                  <a:gd name="T55" fmla="*/ 0 h 10060"/>
                  <a:gd name="T56" fmla="*/ 0 w 10059"/>
                  <a:gd name="T57" fmla="*/ 0 h 10060"/>
                  <a:gd name="T58" fmla="*/ 0 w 10059"/>
                  <a:gd name="T59" fmla="*/ 0 h 10060"/>
                  <a:gd name="T60" fmla="*/ 0 w 10059"/>
                  <a:gd name="T61" fmla="*/ 0 h 10060"/>
                  <a:gd name="T62" fmla="*/ 0 w 10059"/>
                  <a:gd name="T63" fmla="*/ 0 h 100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059"/>
                  <a:gd name="T97" fmla="*/ 0 h 10060"/>
                  <a:gd name="T98" fmla="*/ 10059 w 10059"/>
                  <a:gd name="T99" fmla="*/ 10060 h 100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059" h="10060">
                    <a:moveTo>
                      <a:pt x="2215" y="9198"/>
                    </a:moveTo>
                    <a:lnTo>
                      <a:pt x="2655" y="9464"/>
                    </a:lnTo>
                    <a:lnTo>
                      <a:pt x="3111" y="9681"/>
                    </a:lnTo>
                    <a:lnTo>
                      <a:pt x="3580" y="9847"/>
                    </a:lnTo>
                    <a:lnTo>
                      <a:pt x="4057" y="9966"/>
                    </a:lnTo>
                    <a:lnTo>
                      <a:pt x="4540" y="10037"/>
                    </a:lnTo>
                    <a:lnTo>
                      <a:pt x="5024" y="10060"/>
                    </a:lnTo>
                    <a:lnTo>
                      <a:pt x="5507" y="10037"/>
                    </a:lnTo>
                    <a:lnTo>
                      <a:pt x="5984" y="9969"/>
                    </a:lnTo>
                    <a:lnTo>
                      <a:pt x="6453" y="9854"/>
                    </a:lnTo>
                    <a:lnTo>
                      <a:pt x="6910" y="9695"/>
                    </a:lnTo>
                    <a:lnTo>
                      <a:pt x="7351" y="9493"/>
                    </a:lnTo>
                    <a:lnTo>
                      <a:pt x="7772" y="9248"/>
                    </a:lnTo>
                    <a:lnTo>
                      <a:pt x="8172" y="8960"/>
                    </a:lnTo>
                    <a:lnTo>
                      <a:pt x="8544" y="8629"/>
                    </a:lnTo>
                    <a:lnTo>
                      <a:pt x="8887" y="8258"/>
                    </a:lnTo>
                    <a:lnTo>
                      <a:pt x="9197" y="7848"/>
                    </a:lnTo>
                    <a:lnTo>
                      <a:pt x="9463" y="7407"/>
                    </a:lnTo>
                    <a:lnTo>
                      <a:pt x="9680" y="6949"/>
                    </a:lnTo>
                    <a:lnTo>
                      <a:pt x="9847" y="6481"/>
                    </a:lnTo>
                    <a:lnTo>
                      <a:pt x="9966" y="6003"/>
                    </a:lnTo>
                    <a:lnTo>
                      <a:pt x="10036" y="5521"/>
                    </a:lnTo>
                    <a:lnTo>
                      <a:pt x="10059" y="5036"/>
                    </a:lnTo>
                    <a:lnTo>
                      <a:pt x="10036" y="4553"/>
                    </a:lnTo>
                    <a:lnTo>
                      <a:pt x="9968" y="4075"/>
                    </a:lnTo>
                    <a:lnTo>
                      <a:pt x="9853" y="3606"/>
                    </a:lnTo>
                    <a:lnTo>
                      <a:pt x="9695" y="3150"/>
                    </a:lnTo>
                    <a:lnTo>
                      <a:pt x="9493" y="2709"/>
                    </a:lnTo>
                    <a:lnTo>
                      <a:pt x="9247" y="2287"/>
                    </a:lnTo>
                    <a:lnTo>
                      <a:pt x="8959" y="1888"/>
                    </a:lnTo>
                    <a:lnTo>
                      <a:pt x="8628" y="1515"/>
                    </a:lnTo>
                    <a:lnTo>
                      <a:pt x="8257" y="1173"/>
                    </a:lnTo>
                    <a:lnTo>
                      <a:pt x="7847" y="863"/>
                    </a:lnTo>
                    <a:lnTo>
                      <a:pt x="7406" y="597"/>
                    </a:lnTo>
                    <a:lnTo>
                      <a:pt x="6950" y="380"/>
                    </a:lnTo>
                    <a:lnTo>
                      <a:pt x="6481" y="213"/>
                    </a:lnTo>
                    <a:lnTo>
                      <a:pt x="6003" y="94"/>
                    </a:lnTo>
                    <a:lnTo>
                      <a:pt x="5520" y="24"/>
                    </a:lnTo>
                    <a:lnTo>
                      <a:pt x="5036" y="0"/>
                    </a:lnTo>
                    <a:lnTo>
                      <a:pt x="4552" y="24"/>
                    </a:lnTo>
                    <a:lnTo>
                      <a:pt x="4075" y="92"/>
                    </a:lnTo>
                    <a:lnTo>
                      <a:pt x="3606" y="206"/>
                    </a:lnTo>
                    <a:lnTo>
                      <a:pt x="3149" y="365"/>
                    </a:lnTo>
                    <a:lnTo>
                      <a:pt x="2709" y="567"/>
                    </a:lnTo>
                    <a:lnTo>
                      <a:pt x="2287" y="812"/>
                    </a:lnTo>
                    <a:lnTo>
                      <a:pt x="1888" y="1100"/>
                    </a:lnTo>
                    <a:lnTo>
                      <a:pt x="1515" y="1431"/>
                    </a:lnTo>
                    <a:lnTo>
                      <a:pt x="1173" y="1802"/>
                    </a:lnTo>
                    <a:lnTo>
                      <a:pt x="863" y="2213"/>
                    </a:lnTo>
                    <a:lnTo>
                      <a:pt x="596" y="2654"/>
                    </a:lnTo>
                    <a:lnTo>
                      <a:pt x="381" y="3111"/>
                    </a:lnTo>
                    <a:lnTo>
                      <a:pt x="213" y="3580"/>
                    </a:lnTo>
                    <a:lnTo>
                      <a:pt x="95" y="4057"/>
                    </a:lnTo>
                    <a:lnTo>
                      <a:pt x="23" y="4539"/>
                    </a:lnTo>
                    <a:lnTo>
                      <a:pt x="0" y="5024"/>
                    </a:lnTo>
                    <a:lnTo>
                      <a:pt x="23" y="5507"/>
                    </a:lnTo>
                    <a:lnTo>
                      <a:pt x="93" y="5985"/>
                    </a:lnTo>
                    <a:lnTo>
                      <a:pt x="206" y="6454"/>
                    </a:lnTo>
                    <a:lnTo>
                      <a:pt x="365" y="6910"/>
                    </a:lnTo>
                    <a:lnTo>
                      <a:pt x="568" y="7351"/>
                    </a:lnTo>
                    <a:lnTo>
                      <a:pt x="813" y="7773"/>
                    </a:lnTo>
                    <a:lnTo>
                      <a:pt x="1101" y="8172"/>
                    </a:lnTo>
                    <a:lnTo>
                      <a:pt x="1431" y="8545"/>
                    </a:lnTo>
                    <a:lnTo>
                      <a:pt x="1802" y="8887"/>
                    </a:lnTo>
                    <a:lnTo>
                      <a:pt x="2215" y="9198"/>
                    </a:lnTo>
                    <a:close/>
                  </a:path>
                </a:pathLst>
              </a:custGeom>
              <a:solidFill>
                <a:srgbClr val="2F48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7" name="Freeform 31"/>
              <p:cNvSpPr>
                <a:spLocks noChangeAspect="1"/>
              </p:cNvSpPr>
              <p:nvPr/>
            </p:nvSpPr>
            <p:spPr bwMode="gray">
              <a:xfrm>
                <a:off x="2536" y="1667"/>
                <a:ext cx="825" cy="824"/>
              </a:xfrm>
              <a:custGeom>
                <a:avLst/>
                <a:gdLst>
                  <a:gd name="T0" fmla="*/ 0 w 9899"/>
                  <a:gd name="T1" fmla="*/ 0 h 9899"/>
                  <a:gd name="T2" fmla="*/ 0 w 9899"/>
                  <a:gd name="T3" fmla="*/ 0 h 9899"/>
                  <a:gd name="T4" fmla="*/ 0 w 9899"/>
                  <a:gd name="T5" fmla="*/ 0 h 9899"/>
                  <a:gd name="T6" fmla="*/ 0 w 9899"/>
                  <a:gd name="T7" fmla="*/ 0 h 9899"/>
                  <a:gd name="T8" fmla="*/ 0 w 9899"/>
                  <a:gd name="T9" fmla="*/ 0 h 9899"/>
                  <a:gd name="T10" fmla="*/ 0 w 9899"/>
                  <a:gd name="T11" fmla="*/ 0 h 9899"/>
                  <a:gd name="T12" fmla="*/ 0 w 9899"/>
                  <a:gd name="T13" fmla="*/ 0 h 9899"/>
                  <a:gd name="T14" fmla="*/ 0 w 9899"/>
                  <a:gd name="T15" fmla="*/ 0 h 9899"/>
                  <a:gd name="T16" fmla="*/ 0 w 9899"/>
                  <a:gd name="T17" fmla="*/ 0 h 9899"/>
                  <a:gd name="T18" fmla="*/ 1 w 9899"/>
                  <a:gd name="T19" fmla="*/ 0 h 9899"/>
                  <a:gd name="T20" fmla="*/ 1 w 9899"/>
                  <a:gd name="T21" fmla="*/ 0 h 9899"/>
                  <a:gd name="T22" fmla="*/ 1 w 9899"/>
                  <a:gd name="T23" fmla="*/ 0 h 9899"/>
                  <a:gd name="T24" fmla="*/ 1 w 9899"/>
                  <a:gd name="T25" fmla="*/ 0 h 9899"/>
                  <a:gd name="T26" fmla="*/ 0 w 9899"/>
                  <a:gd name="T27" fmla="*/ 0 h 9899"/>
                  <a:gd name="T28" fmla="*/ 0 w 9899"/>
                  <a:gd name="T29" fmla="*/ 0 h 9899"/>
                  <a:gd name="T30" fmla="*/ 0 w 9899"/>
                  <a:gd name="T31" fmla="*/ 0 h 9899"/>
                  <a:gd name="T32" fmla="*/ 0 w 9899"/>
                  <a:gd name="T33" fmla="*/ 0 h 9899"/>
                  <a:gd name="T34" fmla="*/ 0 w 9899"/>
                  <a:gd name="T35" fmla="*/ 0 h 9899"/>
                  <a:gd name="T36" fmla="*/ 0 w 9899"/>
                  <a:gd name="T37" fmla="*/ 0 h 9899"/>
                  <a:gd name="T38" fmla="*/ 0 w 9899"/>
                  <a:gd name="T39" fmla="*/ 0 h 9899"/>
                  <a:gd name="T40" fmla="*/ 0 w 9899"/>
                  <a:gd name="T41" fmla="*/ 0 h 9899"/>
                  <a:gd name="T42" fmla="*/ 0 w 9899"/>
                  <a:gd name="T43" fmla="*/ 0 h 9899"/>
                  <a:gd name="T44" fmla="*/ 0 w 9899"/>
                  <a:gd name="T45" fmla="*/ 0 h 9899"/>
                  <a:gd name="T46" fmla="*/ 0 w 9899"/>
                  <a:gd name="T47" fmla="*/ 0 h 9899"/>
                  <a:gd name="T48" fmla="*/ 0 w 9899"/>
                  <a:gd name="T49" fmla="*/ 0 h 9899"/>
                  <a:gd name="T50" fmla="*/ 0 w 9899"/>
                  <a:gd name="T51" fmla="*/ 0 h 9899"/>
                  <a:gd name="T52" fmla="*/ 0 w 9899"/>
                  <a:gd name="T53" fmla="*/ 0 h 9899"/>
                  <a:gd name="T54" fmla="*/ 0 w 9899"/>
                  <a:gd name="T55" fmla="*/ 0 h 9899"/>
                  <a:gd name="T56" fmla="*/ 0 w 9899"/>
                  <a:gd name="T57" fmla="*/ 0 h 9899"/>
                  <a:gd name="T58" fmla="*/ 0 w 9899"/>
                  <a:gd name="T59" fmla="*/ 0 h 9899"/>
                  <a:gd name="T60" fmla="*/ 0 w 9899"/>
                  <a:gd name="T61" fmla="*/ 0 h 9899"/>
                  <a:gd name="T62" fmla="*/ 0 w 9899"/>
                  <a:gd name="T63" fmla="*/ 0 h 989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899"/>
                  <a:gd name="T97" fmla="*/ 0 h 9899"/>
                  <a:gd name="T98" fmla="*/ 9899 w 9899"/>
                  <a:gd name="T99" fmla="*/ 9899 h 989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899" h="9899">
                    <a:moveTo>
                      <a:pt x="2179" y="9051"/>
                    </a:moveTo>
                    <a:lnTo>
                      <a:pt x="2611" y="9313"/>
                    </a:lnTo>
                    <a:lnTo>
                      <a:pt x="3061" y="9525"/>
                    </a:lnTo>
                    <a:lnTo>
                      <a:pt x="3522" y="9690"/>
                    </a:lnTo>
                    <a:lnTo>
                      <a:pt x="3992" y="9807"/>
                    </a:lnTo>
                    <a:lnTo>
                      <a:pt x="4467" y="9876"/>
                    </a:lnTo>
                    <a:lnTo>
                      <a:pt x="4944" y="9899"/>
                    </a:lnTo>
                    <a:lnTo>
                      <a:pt x="5419" y="9876"/>
                    </a:lnTo>
                    <a:lnTo>
                      <a:pt x="5889" y="9808"/>
                    </a:lnTo>
                    <a:lnTo>
                      <a:pt x="6350" y="9696"/>
                    </a:lnTo>
                    <a:lnTo>
                      <a:pt x="6800" y="9540"/>
                    </a:lnTo>
                    <a:lnTo>
                      <a:pt x="7234" y="9340"/>
                    </a:lnTo>
                    <a:lnTo>
                      <a:pt x="7649" y="9099"/>
                    </a:lnTo>
                    <a:lnTo>
                      <a:pt x="8042" y="8815"/>
                    </a:lnTo>
                    <a:lnTo>
                      <a:pt x="8408" y="8491"/>
                    </a:lnTo>
                    <a:lnTo>
                      <a:pt x="8745" y="8125"/>
                    </a:lnTo>
                    <a:lnTo>
                      <a:pt x="9051" y="7721"/>
                    </a:lnTo>
                    <a:lnTo>
                      <a:pt x="9312" y="7287"/>
                    </a:lnTo>
                    <a:lnTo>
                      <a:pt x="9525" y="6838"/>
                    </a:lnTo>
                    <a:lnTo>
                      <a:pt x="9689" y="6377"/>
                    </a:lnTo>
                    <a:lnTo>
                      <a:pt x="9806" y="5908"/>
                    </a:lnTo>
                    <a:lnTo>
                      <a:pt x="9876" y="5432"/>
                    </a:lnTo>
                    <a:lnTo>
                      <a:pt x="9899" y="4955"/>
                    </a:lnTo>
                    <a:lnTo>
                      <a:pt x="9877" y="4480"/>
                    </a:lnTo>
                    <a:lnTo>
                      <a:pt x="9809" y="4010"/>
                    </a:lnTo>
                    <a:lnTo>
                      <a:pt x="9696" y="3549"/>
                    </a:lnTo>
                    <a:lnTo>
                      <a:pt x="9540" y="3100"/>
                    </a:lnTo>
                    <a:lnTo>
                      <a:pt x="9341" y="2666"/>
                    </a:lnTo>
                    <a:lnTo>
                      <a:pt x="9099" y="2251"/>
                    </a:lnTo>
                    <a:lnTo>
                      <a:pt x="8816" y="1858"/>
                    </a:lnTo>
                    <a:lnTo>
                      <a:pt x="8491" y="1492"/>
                    </a:lnTo>
                    <a:lnTo>
                      <a:pt x="8126" y="1155"/>
                    </a:lnTo>
                    <a:lnTo>
                      <a:pt x="7722" y="851"/>
                    </a:lnTo>
                    <a:lnTo>
                      <a:pt x="7288" y="588"/>
                    </a:lnTo>
                    <a:lnTo>
                      <a:pt x="6838" y="374"/>
                    </a:lnTo>
                    <a:lnTo>
                      <a:pt x="6377" y="211"/>
                    </a:lnTo>
                    <a:lnTo>
                      <a:pt x="5907" y="94"/>
                    </a:lnTo>
                    <a:lnTo>
                      <a:pt x="5432" y="23"/>
                    </a:lnTo>
                    <a:lnTo>
                      <a:pt x="4954" y="0"/>
                    </a:lnTo>
                    <a:lnTo>
                      <a:pt x="4479" y="23"/>
                    </a:lnTo>
                    <a:lnTo>
                      <a:pt x="4009" y="90"/>
                    </a:lnTo>
                    <a:lnTo>
                      <a:pt x="3548" y="203"/>
                    </a:lnTo>
                    <a:lnTo>
                      <a:pt x="3099" y="359"/>
                    </a:lnTo>
                    <a:lnTo>
                      <a:pt x="2665" y="558"/>
                    </a:lnTo>
                    <a:lnTo>
                      <a:pt x="2250" y="799"/>
                    </a:lnTo>
                    <a:lnTo>
                      <a:pt x="1858" y="1083"/>
                    </a:lnTo>
                    <a:lnTo>
                      <a:pt x="1491" y="1408"/>
                    </a:lnTo>
                    <a:lnTo>
                      <a:pt x="1154" y="1773"/>
                    </a:lnTo>
                    <a:lnTo>
                      <a:pt x="850" y="2178"/>
                    </a:lnTo>
                    <a:lnTo>
                      <a:pt x="587" y="2611"/>
                    </a:lnTo>
                    <a:lnTo>
                      <a:pt x="374" y="3061"/>
                    </a:lnTo>
                    <a:lnTo>
                      <a:pt x="210" y="3522"/>
                    </a:lnTo>
                    <a:lnTo>
                      <a:pt x="93" y="3992"/>
                    </a:lnTo>
                    <a:lnTo>
                      <a:pt x="24" y="4467"/>
                    </a:lnTo>
                    <a:lnTo>
                      <a:pt x="0" y="4944"/>
                    </a:lnTo>
                    <a:lnTo>
                      <a:pt x="23" y="5420"/>
                    </a:lnTo>
                    <a:lnTo>
                      <a:pt x="91" y="5889"/>
                    </a:lnTo>
                    <a:lnTo>
                      <a:pt x="203" y="6351"/>
                    </a:lnTo>
                    <a:lnTo>
                      <a:pt x="360" y="6801"/>
                    </a:lnTo>
                    <a:lnTo>
                      <a:pt x="558" y="7234"/>
                    </a:lnTo>
                    <a:lnTo>
                      <a:pt x="800" y="7650"/>
                    </a:lnTo>
                    <a:lnTo>
                      <a:pt x="1084" y="8042"/>
                    </a:lnTo>
                    <a:lnTo>
                      <a:pt x="1408" y="8409"/>
                    </a:lnTo>
                    <a:lnTo>
                      <a:pt x="1774" y="8746"/>
                    </a:lnTo>
                    <a:lnTo>
                      <a:pt x="2179" y="9051"/>
                    </a:lnTo>
                    <a:close/>
                  </a:path>
                </a:pathLst>
              </a:custGeom>
              <a:solidFill>
                <a:srgbClr val="314A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8" name="Freeform 32"/>
              <p:cNvSpPr>
                <a:spLocks noChangeAspect="1"/>
              </p:cNvSpPr>
              <p:nvPr/>
            </p:nvSpPr>
            <p:spPr bwMode="gray">
              <a:xfrm>
                <a:off x="2546" y="1669"/>
                <a:ext cx="813" cy="812"/>
              </a:xfrm>
              <a:custGeom>
                <a:avLst/>
                <a:gdLst>
                  <a:gd name="T0" fmla="*/ 0 w 9739"/>
                  <a:gd name="T1" fmla="*/ 0 h 9738"/>
                  <a:gd name="T2" fmla="*/ 0 w 9739"/>
                  <a:gd name="T3" fmla="*/ 1 h 9738"/>
                  <a:gd name="T4" fmla="*/ 0 w 9739"/>
                  <a:gd name="T5" fmla="*/ 1 h 9738"/>
                  <a:gd name="T6" fmla="*/ 0 w 9739"/>
                  <a:gd name="T7" fmla="*/ 1 h 9738"/>
                  <a:gd name="T8" fmla="*/ 0 w 9739"/>
                  <a:gd name="T9" fmla="*/ 1 h 9738"/>
                  <a:gd name="T10" fmla="*/ 0 w 9739"/>
                  <a:gd name="T11" fmla="*/ 0 h 9738"/>
                  <a:gd name="T12" fmla="*/ 0 w 9739"/>
                  <a:gd name="T13" fmla="*/ 0 h 9738"/>
                  <a:gd name="T14" fmla="*/ 0 w 9739"/>
                  <a:gd name="T15" fmla="*/ 0 h 9738"/>
                  <a:gd name="T16" fmla="*/ 0 w 9739"/>
                  <a:gd name="T17" fmla="*/ 0 h 9738"/>
                  <a:gd name="T18" fmla="*/ 1 w 9739"/>
                  <a:gd name="T19" fmla="*/ 0 h 9738"/>
                  <a:gd name="T20" fmla="*/ 1 w 9739"/>
                  <a:gd name="T21" fmla="*/ 0 h 9738"/>
                  <a:gd name="T22" fmla="*/ 1 w 9739"/>
                  <a:gd name="T23" fmla="*/ 0 h 9738"/>
                  <a:gd name="T24" fmla="*/ 1 w 9739"/>
                  <a:gd name="T25" fmla="*/ 0 h 9738"/>
                  <a:gd name="T26" fmla="*/ 0 w 9739"/>
                  <a:gd name="T27" fmla="*/ 0 h 9738"/>
                  <a:gd name="T28" fmla="*/ 0 w 9739"/>
                  <a:gd name="T29" fmla="*/ 0 h 9738"/>
                  <a:gd name="T30" fmla="*/ 0 w 9739"/>
                  <a:gd name="T31" fmla="*/ 0 h 9738"/>
                  <a:gd name="T32" fmla="*/ 0 w 9739"/>
                  <a:gd name="T33" fmla="*/ 0 h 9738"/>
                  <a:gd name="T34" fmla="*/ 0 w 9739"/>
                  <a:gd name="T35" fmla="*/ 0 h 9738"/>
                  <a:gd name="T36" fmla="*/ 0 w 9739"/>
                  <a:gd name="T37" fmla="*/ 0 h 9738"/>
                  <a:gd name="T38" fmla="*/ 0 w 9739"/>
                  <a:gd name="T39" fmla="*/ 0 h 9738"/>
                  <a:gd name="T40" fmla="*/ 0 w 9739"/>
                  <a:gd name="T41" fmla="*/ 0 h 9738"/>
                  <a:gd name="T42" fmla="*/ 0 w 9739"/>
                  <a:gd name="T43" fmla="*/ 0 h 9738"/>
                  <a:gd name="T44" fmla="*/ 0 w 9739"/>
                  <a:gd name="T45" fmla="*/ 0 h 9738"/>
                  <a:gd name="T46" fmla="*/ 0 w 9739"/>
                  <a:gd name="T47" fmla="*/ 0 h 9738"/>
                  <a:gd name="T48" fmla="*/ 0 w 9739"/>
                  <a:gd name="T49" fmla="*/ 0 h 9738"/>
                  <a:gd name="T50" fmla="*/ 0 w 9739"/>
                  <a:gd name="T51" fmla="*/ 0 h 9738"/>
                  <a:gd name="T52" fmla="*/ 0 w 9739"/>
                  <a:gd name="T53" fmla="*/ 0 h 9738"/>
                  <a:gd name="T54" fmla="*/ 0 w 9739"/>
                  <a:gd name="T55" fmla="*/ 0 h 9738"/>
                  <a:gd name="T56" fmla="*/ 0 w 9739"/>
                  <a:gd name="T57" fmla="*/ 0 h 9738"/>
                  <a:gd name="T58" fmla="*/ 0 w 9739"/>
                  <a:gd name="T59" fmla="*/ 0 h 9738"/>
                  <a:gd name="T60" fmla="*/ 0 w 9739"/>
                  <a:gd name="T61" fmla="*/ 0 h 9738"/>
                  <a:gd name="T62" fmla="*/ 0 w 9739"/>
                  <a:gd name="T63" fmla="*/ 0 h 97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39"/>
                  <a:gd name="T97" fmla="*/ 0 h 9738"/>
                  <a:gd name="T98" fmla="*/ 9739 w 9739"/>
                  <a:gd name="T99" fmla="*/ 9738 h 97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39" h="9738">
                    <a:moveTo>
                      <a:pt x="2144" y="8903"/>
                    </a:moveTo>
                    <a:lnTo>
                      <a:pt x="2570" y="9161"/>
                    </a:lnTo>
                    <a:lnTo>
                      <a:pt x="3011" y="9370"/>
                    </a:lnTo>
                    <a:lnTo>
                      <a:pt x="3465" y="9532"/>
                    </a:lnTo>
                    <a:lnTo>
                      <a:pt x="3928" y="9646"/>
                    </a:lnTo>
                    <a:lnTo>
                      <a:pt x="4394" y="9715"/>
                    </a:lnTo>
                    <a:lnTo>
                      <a:pt x="4864" y="9738"/>
                    </a:lnTo>
                    <a:lnTo>
                      <a:pt x="5331" y="9715"/>
                    </a:lnTo>
                    <a:lnTo>
                      <a:pt x="5793" y="9648"/>
                    </a:lnTo>
                    <a:lnTo>
                      <a:pt x="6247" y="9538"/>
                    </a:lnTo>
                    <a:lnTo>
                      <a:pt x="6690" y="9385"/>
                    </a:lnTo>
                    <a:lnTo>
                      <a:pt x="7116" y="9188"/>
                    </a:lnTo>
                    <a:lnTo>
                      <a:pt x="7524" y="8951"/>
                    </a:lnTo>
                    <a:lnTo>
                      <a:pt x="7910" y="8672"/>
                    </a:lnTo>
                    <a:lnTo>
                      <a:pt x="8271" y="8353"/>
                    </a:lnTo>
                    <a:lnTo>
                      <a:pt x="8603" y="7993"/>
                    </a:lnTo>
                    <a:lnTo>
                      <a:pt x="8903" y="7596"/>
                    </a:lnTo>
                    <a:lnTo>
                      <a:pt x="9160" y="7168"/>
                    </a:lnTo>
                    <a:lnTo>
                      <a:pt x="9370" y="6727"/>
                    </a:lnTo>
                    <a:lnTo>
                      <a:pt x="9532" y="6273"/>
                    </a:lnTo>
                    <a:lnTo>
                      <a:pt x="9647" y="5811"/>
                    </a:lnTo>
                    <a:lnTo>
                      <a:pt x="9715" y="5343"/>
                    </a:lnTo>
                    <a:lnTo>
                      <a:pt x="9739" y="4874"/>
                    </a:lnTo>
                    <a:lnTo>
                      <a:pt x="9716" y="4406"/>
                    </a:lnTo>
                    <a:lnTo>
                      <a:pt x="9649" y="3944"/>
                    </a:lnTo>
                    <a:lnTo>
                      <a:pt x="9539" y="3490"/>
                    </a:lnTo>
                    <a:lnTo>
                      <a:pt x="9385" y="3048"/>
                    </a:lnTo>
                    <a:lnTo>
                      <a:pt x="9189" y="2622"/>
                    </a:lnTo>
                    <a:lnTo>
                      <a:pt x="8951" y="2213"/>
                    </a:lnTo>
                    <a:lnTo>
                      <a:pt x="8672" y="1827"/>
                    </a:lnTo>
                    <a:lnTo>
                      <a:pt x="8352" y="1466"/>
                    </a:lnTo>
                    <a:lnTo>
                      <a:pt x="7993" y="1134"/>
                    </a:lnTo>
                    <a:lnTo>
                      <a:pt x="7595" y="836"/>
                    </a:lnTo>
                    <a:lnTo>
                      <a:pt x="7168" y="577"/>
                    </a:lnTo>
                    <a:lnTo>
                      <a:pt x="6727" y="368"/>
                    </a:lnTo>
                    <a:lnTo>
                      <a:pt x="6273" y="205"/>
                    </a:lnTo>
                    <a:lnTo>
                      <a:pt x="5810" y="90"/>
                    </a:lnTo>
                    <a:lnTo>
                      <a:pt x="5344" y="22"/>
                    </a:lnTo>
                    <a:lnTo>
                      <a:pt x="4875" y="0"/>
                    </a:lnTo>
                    <a:lnTo>
                      <a:pt x="4407" y="22"/>
                    </a:lnTo>
                    <a:lnTo>
                      <a:pt x="3945" y="88"/>
                    </a:lnTo>
                    <a:lnTo>
                      <a:pt x="3491" y="199"/>
                    </a:lnTo>
                    <a:lnTo>
                      <a:pt x="3048" y="353"/>
                    </a:lnTo>
                    <a:lnTo>
                      <a:pt x="2622" y="549"/>
                    </a:lnTo>
                    <a:lnTo>
                      <a:pt x="2214" y="787"/>
                    </a:lnTo>
                    <a:lnTo>
                      <a:pt x="1828" y="1065"/>
                    </a:lnTo>
                    <a:lnTo>
                      <a:pt x="1468" y="1384"/>
                    </a:lnTo>
                    <a:lnTo>
                      <a:pt x="1136" y="1743"/>
                    </a:lnTo>
                    <a:lnTo>
                      <a:pt x="837" y="2142"/>
                    </a:lnTo>
                    <a:lnTo>
                      <a:pt x="579" y="2568"/>
                    </a:lnTo>
                    <a:lnTo>
                      <a:pt x="369" y="3010"/>
                    </a:lnTo>
                    <a:lnTo>
                      <a:pt x="207" y="3464"/>
                    </a:lnTo>
                    <a:lnTo>
                      <a:pt x="92" y="3926"/>
                    </a:lnTo>
                    <a:lnTo>
                      <a:pt x="23" y="4394"/>
                    </a:lnTo>
                    <a:lnTo>
                      <a:pt x="0" y="4863"/>
                    </a:lnTo>
                    <a:lnTo>
                      <a:pt x="23" y="5330"/>
                    </a:lnTo>
                    <a:lnTo>
                      <a:pt x="90" y="5793"/>
                    </a:lnTo>
                    <a:lnTo>
                      <a:pt x="199" y="6247"/>
                    </a:lnTo>
                    <a:lnTo>
                      <a:pt x="353" y="6689"/>
                    </a:lnTo>
                    <a:lnTo>
                      <a:pt x="549" y="7116"/>
                    </a:lnTo>
                    <a:lnTo>
                      <a:pt x="787" y="7524"/>
                    </a:lnTo>
                    <a:lnTo>
                      <a:pt x="1066" y="7910"/>
                    </a:lnTo>
                    <a:lnTo>
                      <a:pt x="1386" y="8271"/>
                    </a:lnTo>
                    <a:lnTo>
                      <a:pt x="1745" y="8603"/>
                    </a:lnTo>
                    <a:lnTo>
                      <a:pt x="2144" y="8903"/>
                    </a:lnTo>
                    <a:close/>
                  </a:path>
                </a:pathLst>
              </a:custGeom>
              <a:solidFill>
                <a:srgbClr val="334C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9" name="Freeform 33"/>
              <p:cNvSpPr>
                <a:spLocks noChangeAspect="1"/>
              </p:cNvSpPr>
              <p:nvPr/>
            </p:nvSpPr>
            <p:spPr bwMode="gray">
              <a:xfrm>
                <a:off x="2556" y="1672"/>
                <a:ext cx="798" cy="798"/>
              </a:xfrm>
              <a:custGeom>
                <a:avLst/>
                <a:gdLst>
                  <a:gd name="T0" fmla="*/ 0 w 9577"/>
                  <a:gd name="T1" fmla="*/ 0 h 9577"/>
                  <a:gd name="T2" fmla="*/ 0 w 9577"/>
                  <a:gd name="T3" fmla="*/ 0 h 9577"/>
                  <a:gd name="T4" fmla="*/ 0 w 9577"/>
                  <a:gd name="T5" fmla="*/ 0 h 9577"/>
                  <a:gd name="T6" fmla="*/ 0 w 9577"/>
                  <a:gd name="T7" fmla="*/ 0 h 9577"/>
                  <a:gd name="T8" fmla="*/ 0 w 9577"/>
                  <a:gd name="T9" fmla="*/ 0 h 9577"/>
                  <a:gd name="T10" fmla="*/ 0 w 9577"/>
                  <a:gd name="T11" fmla="*/ 0 h 9577"/>
                  <a:gd name="T12" fmla="*/ 0 w 9577"/>
                  <a:gd name="T13" fmla="*/ 0 h 9577"/>
                  <a:gd name="T14" fmla="*/ 0 w 9577"/>
                  <a:gd name="T15" fmla="*/ 0 h 9577"/>
                  <a:gd name="T16" fmla="*/ 0 w 9577"/>
                  <a:gd name="T17" fmla="*/ 0 h 9577"/>
                  <a:gd name="T18" fmla="*/ 0 w 9577"/>
                  <a:gd name="T19" fmla="*/ 0 h 9577"/>
                  <a:gd name="T20" fmla="*/ 0 w 9577"/>
                  <a:gd name="T21" fmla="*/ 0 h 9577"/>
                  <a:gd name="T22" fmla="*/ 0 w 9577"/>
                  <a:gd name="T23" fmla="*/ 0 h 9577"/>
                  <a:gd name="T24" fmla="*/ 0 w 9577"/>
                  <a:gd name="T25" fmla="*/ 0 h 9577"/>
                  <a:gd name="T26" fmla="*/ 0 w 9577"/>
                  <a:gd name="T27" fmla="*/ 0 h 9577"/>
                  <a:gd name="T28" fmla="*/ 0 w 9577"/>
                  <a:gd name="T29" fmla="*/ 0 h 9577"/>
                  <a:gd name="T30" fmla="*/ 0 w 9577"/>
                  <a:gd name="T31" fmla="*/ 0 h 9577"/>
                  <a:gd name="T32" fmla="*/ 0 w 9577"/>
                  <a:gd name="T33" fmla="*/ 0 h 9577"/>
                  <a:gd name="T34" fmla="*/ 0 w 9577"/>
                  <a:gd name="T35" fmla="*/ 0 h 9577"/>
                  <a:gd name="T36" fmla="*/ 0 w 9577"/>
                  <a:gd name="T37" fmla="*/ 0 h 9577"/>
                  <a:gd name="T38" fmla="*/ 0 w 9577"/>
                  <a:gd name="T39" fmla="*/ 0 h 9577"/>
                  <a:gd name="T40" fmla="*/ 0 w 9577"/>
                  <a:gd name="T41" fmla="*/ 0 h 9577"/>
                  <a:gd name="T42" fmla="*/ 0 w 9577"/>
                  <a:gd name="T43" fmla="*/ 0 h 9577"/>
                  <a:gd name="T44" fmla="*/ 0 w 9577"/>
                  <a:gd name="T45" fmla="*/ 0 h 9577"/>
                  <a:gd name="T46" fmla="*/ 0 w 9577"/>
                  <a:gd name="T47" fmla="*/ 0 h 9577"/>
                  <a:gd name="T48" fmla="*/ 0 w 9577"/>
                  <a:gd name="T49" fmla="*/ 0 h 9577"/>
                  <a:gd name="T50" fmla="*/ 0 w 9577"/>
                  <a:gd name="T51" fmla="*/ 0 h 9577"/>
                  <a:gd name="T52" fmla="*/ 0 w 9577"/>
                  <a:gd name="T53" fmla="*/ 0 h 9577"/>
                  <a:gd name="T54" fmla="*/ 0 w 9577"/>
                  <a:gd name="T55" fmla="*/ 0 h 9577"/>
                  <a:gd name="T56" fmla="*/ 0 w 9577"/>
                  <a:gd name="T57" fmla="*/ 0 h 9577"/>
                  <a:gd name="T58" fmla="*/ 0 w 9577"/>
                  <a:gd name="T59" fmla="*/ 0 h 9577"/>
                  <a:gd name="T60" fmla="*/ 0 w 9577"/>
                  <a:gd name="T61" fmla="*/ 0 h 9577"/>
                  <a:gd name="T62" fmla="*/ 0 w 9577"/>
                  <a:gd name="T63" fmla="*/ 0 h 957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577"/>
                  <a:gd name="T97" fmla="*/ 0 h 9577"/>
                  <a:gd name="T98" fmla="*/ 9577 w 9577"/>
                  <a:gd name="T99" fmla="*/ 9577 h 957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577" h="9577">
                    <a:moveTo>
                      <a:pt x="2108" y="8755"/>
                    </a:moveTo>
                    <a:lnTo>
                      <a:pt x="2527" y="9008"/>
                    </a:lnTo>
                    <a:lnTo>
                      <a:pt x="2961" y="9215"/>
                    </a:lnTo>
                    <a:lnTo>
                      <a:pt x="3408" y="9374"/>
                    </a:lnTo>
                    <a:lnTo>
                      <a:pt x="3862" y="9488"/>
                    </a:lnTo>
                    <a:lnTo>
                      <a:pt x="4322" y="9555"/>
                    </a:lnTo>
                    <a:lnTo>
                      <a:pt x="4784" y="9577"/>
                    </a:lnTo>
                    <a:lnTo>
                      <a:pt x="5243" y="9555"/>
                    </a:lnTo>
                    <a:lnTo>
                      <a:pt x="5698" y="9490"/>
                    </a:lnTo>
                    <a:lnTo>
                      <a:pt x="6144" y="9380"/>
                    </a:lnTo>
                    <a:lnTo>
                      <a:pt x="6579" y="9230"/>
                    </a:lnTo>
                    <a:lnTo>
                      <a:pt x="6999" y="9037"/>
                    </a:lnTo>
                    <a:lnTo>
                      <a:pt x="7400" y="8803"/>
                    </a:lnTo>
                    <a:lnTo>
                      <a:pt x="7779" y="8529"/>
                    </a:lnTo>
                    <a:lnTo>
                      <a:pt x="8135" y="8214"/>
                    </a:lnTo>
                    <a:lnTo>
                      <a:pt x="8461" y="7861"/>
                    </a:lnTo>
                    <a:lnTo>
                      <a:pt x="8755" y="7470"/>
                    </a:lnTo>
                    <a:lnTo>
                      <a:pt x="9008" y="7050"/>
                    </a:lnTo>
                    <a:lnTo>
                      <a:pt x="9215" y="6615"/>
                    </a:lnTo>
                    <a:lnTo>
                      <a:pt x="9374" y="6169"/>
                    </a:lnTo>
                    <a:lnTo>
                      <a:pt x="9488" y="5715"/>
                    </a:lnTo>
                    <a:lnTo>
                      <a:pt x="9555" y="5255"/>
                    </a:lnTo>
                    <a:lnTo>
                      <a:pt x="9577" y="4793"/>
                    </a:lnTo>
                    <a:lnTo>
                      <a:pt x="9555" y="4334"/>
                    </a:lnTo>
                    <a:lnTo>
                      <a:pt x="9490" y="3879"/>
                    </a:lnTo>
                    <a:lnTo>
                      <a:pt x="9380" y="3433"/>
                    </a:lnTo>
                    <a:lnTo>
                      <a:pt x="9230" y="2998"/>
                    </a:lnTo>
                    <a:lnTo>
                      <a:pt x="9037" y="2578"/>
                    </a:lnTo>
                    <a:lnTo>
                      <a:pt x="8803" y="2177"/>
                    </a:lnTo>
                    <a:lnTo>
                      <a:pt x="8529" y="1796"/>
                    </a:lnTo>
                    <a:lnTo>
                      <a:pt x="8214" y="1442"/>
                    </a:lnTo>
                    <a:lnTo>
                      <a:pt x="7861" y="1116"/>
                    </a:lnTo>
                    <a:lnTo>
                      <a:pt x="7470" y="822"/>
                    </a:lnTo>
                    <a:lnTo>
                      <a:pt x="7050" y="568"/>
                    </a:lnTo>
                    <a:lnTo>
                      <a:pt x="6615" y="361"/>
                    </a:lnTo>
                    <a:lnTo>
                      <a:pt x="6169" y="203"/>
                    </a:lnTo>
                    <a:lnTo>
                      <a:pt x="5715" y="89"/>
                    </a:lnTo>
                    <a:lnTo>
                      <a:pt x="5256" y="22"/>
                    </a:lnTo>
                    <a:lnTo>
                      <a:pt x="4794" y="0"/>
                    </a:lnTo>
                    <a:lnTo>
                      <a:pt x="4334" y="22"/>
                    </a:lnTo>
                    <a:lnTo>
                      <a:pt x="3880" y="88"/>
                    </a:lnTo>
                    <a:lnTo>
                      <a:pt x="3433" y="197"/>
                    </a:lnTo>
                    <a:lnTo>
                      <a:pt x="2999" y="348"/>
                    </a:lnTo>
                    <a:lnTo>
                      <a:pt x="2579" y="540"/>
                    </a:lnTo>
                    <a:lnTo>
                      <a:pt x="2177" y="774"/>
                    </a:lnTo>
                    <a:lnTo>
                      <a:pt x="1797" y="1048"/>
                    </a:lnTo>
                    <a:lnTo>
                      <a:pt x="1443" y="1362"/>
                    </a:lnTo>
                    <a:lnTo>
                      <a:pt x="1117" y="1715"/>
                    </a:lnTo>
                    <a:lnTo>
                      <a:pt x="822" y="2107"/>
                    </a:lnTo>
                    <a:lnTo>
                      <a:pt x="568" y="2526"/>
                    </a:lnTo>
                    <a:lnTo>
                      <a:pt x="362" y="2961"/>
                    </a:lnTo>
                    <a:lnTo>
                      <a:pt x="203" y="3407"/>
                    </a:lnTo>
                    <a:lnTo>
                      <a:pt x="90" y="3861"/>
                    </a:lnTo>
                    <a:lnTo>
                      <a:pt x="23" y="4321"/>
                    </a:lnTo>
                    <a:lnTo>
                      <a:pt x="0" y="4783"/>
                    </a:lnTo>
                    <a:lnTo>
                      <a:pt x="22" y="5243"/>
                    </a:lnTo>
                    <a:lnTo>
                      <a:pt x="88" y="5697"/>
                    </a:lnTo>
                    <a:lnTo>
                      <a:pt x="196" y="6143"/>
                    </a:lnTo>
                    <a:lnTo>
                      <a:pt x="347" y="6578"/>
                    </a:lnTo>
                    <a:lnTo>
                      <a:pt x="540" y="6998"/>
                    </a:lnTo>
                    <a:lnTo>
                      <a:pt x="774" y="7400"/>
                    </a:lnTo>
                    <a:lnTo>
                      <a:pt x="1048" y="7779"/>
                    </a:lnTo>
                    <a:lnTo>
                      <a:pt x="1362" y="8135"/>
                    </a:lnTo>
                    <a:lnTo>
                      <a:pt x="1715" y="8461"/>
                    </a:lnTo>
                    <a:lnTo>
                      <a:pt x="2108" y="8755"/>
                    </a:lnTo>
                    <a:close/>
                  </a:path>
                </a:pathLst>
              </a:custGeom>
              <a:solidFill>
                <a:srgbClr val="354E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0" name="Freeform 34"/>
              <p:cNvSpPr>
                <a:spLocks noChangeAspect="1"/>
              </p:cNvSpPr>
              <p:nvPr/>
            </p:nvSpPr>
            <p:spPr bwMode="gray">
              <a:xfrm>
                <a:off x="2566" y="1676"/>
                <a:ext cx="785" cy="783"/>
              </a:xfrm>
              <a:custGeom>
                <a:avLst/>
                <a:gdLst>
                  <a:gd name="T0" fmla="*/ 0 w 9417"/>
                  <a:gd name="T1" fmla="*/ 0 h 9417"/>
                  <a:gd name="T2" fmla="*/ 0 w 9417"/>
                  <a:gd name="T3" fmla="*/ 0 h 9417"/>
                  <a:gd name="T4" fmla="*/ 0 w 9417"/>
                  <a:gd name="T5" fmla="*/ 0 h 9417"/>
                  <a:gd name="T6" fmla="*/ 0 w 9417"/>
                  <a:gd name="T7" fmla="*/ 0 h 9417"/>
                  <a:gd name="T8" fmla="*/ 0 w 9417"/>
                  <a:gd name="T9" fmla="*/ 0 h 9417"/>
                  <a:gd name="T10" fmla="*/ 0 w 9417"/>
                  <a:gd name="T11" fmla="*/ 0 h 9417"/>
                  <a:gd name="T12" fmla="*/ 0 w 9417"/>
                  <a:gd name="T13" fmla="*/ 0 h 9417"/>
                  <a:gd name="T14" fmla="*/ 0 w 9417"/>
                  <a:gd name="T15" fmla="*/ 0 h 9417"/>
                  <a:gd name="T16" fmla="*/ 0 w 9417"/>
                  <a:gd name="T17" fmla="*/ 0 h 9417"/>
                  <a:gd name="T18" fmla="*/ 0 w 9417"/>
                  <a:gd name="T19" fmla="*/ 0 h 9417"/>
                  <a:gd name="T20" fmla="*/ 0 w 9417"/>
                  <a:gd name="T21" fmla="*/ 0 h 9417"/>
                  <a:gd name="T22" fmla="*/ 0 w 9417"/>
                  <a:gd name="T23" fmla="*/ 0 h 9417"/>
                  <a:gd name="T24" fmla="*/ 0 w 9417"/>
                  <a:gd name="T25" fmla="*/ 0 h 9417"/>
                  <a:gd name="T26" fmla="*/ 0 w 9417"/>
                  <a:gd name="T27" fmla="*/ 0 h 9417"/>
                  <a:gd name="T28" fmla="*/ 0 w 9417"/>
                  <a:gd name="T29" fmla="*/ 0 h 9417"/>
                  <a:gd name="T30" fmla="*/ 0 w 9417"/>
                  <a:gd name="T31" fmla="*/ 0 h 9417"/>
                  <a:gd name="T32" fmla="*/ 0 w 9417"/>
                  <a:gd name="T33" fmla="*/ 0 h 9417"/>
                  <a:gd name="T34" fmla="*/ 0 w 9417"/>
                  <a:gd name="T35" fmla="*/ 0 h 9417"/>
                  <a:gd name="T36" fmla="*/ 0 w 9417"/>
                  <a:gd name="T37" fmla="*/ 0 h 9417"/>
                  <a:gd name="T38" fmla="*/ 0 w 9417"/>
                  <a:gd name="T39" fmla="*/ 0 h 9417"/>
                  <a:gd name="T40" fmla="*/ 0 w 9417"/>
                  <a:gd name="T41" fmla="*/ 0 h 9417"/>
                  <a:gd name="T42" fmla="*/ 0 w 9417"/>
                  <a:gd name="T43" fmla="*/ 0 h 9417"/>
                  <a:gd name="T44" fmla="*/ 0 w 9417"/>
                  <a:gd name="T45" fmla="*/ 0 h 9417"/>
                  <a:gd name="T46" fmla="*/ 0 w 9417"/>
                  <a:gd name="T47" fmla="*/ 0 h 9417"/>
                  <a:gd name="T48" fmla="*/ 0 w 9417"/>
                  <a:gd name="T49" fmla="*/ 0 h 9417"/>
                  <a:gd name="T50" fmla="*/ 0 w 9417"/>
                  <a:gd name="T51" fmla="*/ 0 h 9417"/>
                  <a:gd name="T52" fmla="*/ 0 w 9417"/>
                  <a:gd name="T53" fmla="*/ 0 h 9417"/>
                  <a:gd name="T54" fmla="*/ 0 w 9417"/>
                  <a:gd name="T55" fmla="*/ 0 h 9417"/>
                  <a:gd name="T56" fmla="*/ 0 w 9417"/>
                  <a:gd name="T57" fmla="*/ 0 h 9417"/>
                  <a:gd name="T58" fmla="*/ 0 w 9417"/>
                  <a:gd name="T59" fmla="*/ 0 h 9417"/>
                  <a:gd name="T60" fmla="*/ 0 w 9417"/>
                  <a:gd name="T61" fmla="*/ 0 h 9417"/>
                  <a:gd name="T62" fmla="*/ 0 w 9417"/>
                  <a:gd name="T63" fmla="*/ 0 h 94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417"/>
                  <a:gd name="T97" fmla="*/ 0 h 9417"/>
                  <a:gd name="T98" fmla="*/ 9417 w 9417"/>
                  <a:gd name="T99" fmla="*/ 9417 h 941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417" h="9417">
                    <a:moveTo>
                      <a:pt x="2073" y="8609"/>
                    </a:moveTo>
                    <a:lnTo>
                      <a:pt x="2484" y="8857"/>
                    </a:lnTo>
                    <a:lnTo>
                      <a:pt x="2912" y="9060"/>
                    </a:lnTo>
                    <a:lnTo>
                      <a:pt x="3351" y="9217"/>
                    </a:lnTo>
                    <a:lnTo>
                      <a:pt x="3797" y="9328"/>
                    </a:lnTo>
                    <a:lnTo>
                      <a:pt x="4249" y="9394"/>
                    </a:lnTo>
                    <a:lnTo>
                      <a:pt x="4703" y="9417"/>
                    </a:lnTo>
                    <a:lnTo>
                      <a:pt x="5155" y="9395"/>
                    </a:lnTo>
                    <a:lnTo>
                      <a:pt x="5602" y="9330"/>
                    </a:lnTo>
                    <a:lnTo>
                      <a:pt x="6041" y="9223"/>
                    </a:lnTo>
                    <a:lnTo>
                      <a:pt x="6469" y="9075"/>
                    </a:lnTo>
                    <a:lnTo>
                      <a:pt x="6881" y="8885"/>
                    </a:lnTo>
                    <a:lnTo>
                      <a:pt x="7276" y="8655"/>
                    </a:lnTo>
                    <a:lnTo>
                      <a:pt x="7649" y="8385"/>
                    </a:lnTo>
                    <a:lnTo>
                      <a:pt x="7998" y="8077"/>
                    </a:lnTo>
                    <a:lnTo>
                      <a:pt x="8319" y="7729"/>
                    </a:lnTo>
                    <a:lnTo>
                      <a:pt x="8609" y="7345"/>
                    </a:lnTo>
                    <a:lnTo>
                      <a:pt x="8858" y="6932"/>
                    </a:lnTo>
                    <a:lnTo>
                      <a:pt x="9061" y="6505"/>
                    </a:lnTo>
                    <a:lnTo>
                      <a:pt x="9217" y="6066"/>
                    </a:lnTo>
                    <a:lnTo>
                      <a:pt x="9329" y="5619"/>
                    </a:lnTo>
                    <a:lnTo>
                      <a:pt x="9395" y="5167"/>
                    </a:lnTo>
                    <a:lnTo>
                      <a:pt x="9417" y="4713"/>
                    </a:lnTo>
                    <a:lnTo>
                      <a:pt x="9396" y="4262"/>
                    </a:lnTo>
                    <a:lnTo>
                      <a:pt x="9331" y="3814"/>
                    </a:lnTo>
                    <a:lnTo>
                      <a:pt x="9223" y="3375"/>
                    </a:lnTo>
                    <a:lnTo>
                      <a:pt x="9076" y="2948"/>
                    </a:lnTo>
                    <a:lnTo>
                      <a:pt x="8885" y="2535"/>
                    </a:lnTo>
                    <a:lnTo>
                      <a:pt x="8656" y="2140"/>
                    </a:lnTo>
                    <a:lnTo>
                      <a:pt x="8386" y="1767"/>
                    </a:lnTo>
                    <a:lnTo>
                      <a:pt x="8077" y="1418"/>
                    </a:lnTo>
                    <a:lnTo>
                      <a:pt x="7730" y="1097"/>
                    </a:lnTo>
                    <a:lnTo>
                      <a:pt x="7345" y="808"/>
                    </a:lnTo>
                    <a:lnTo>
                      <a:pt x="6932" y="558"/>
                    </a:lnTo>
                    <a:lnTo>
                      <a:pt x="6505" y="355"/>
                    </a:lnTo>
                    <a:lnTo>
                      <a:pt x="6066" y="199"/>
                    </a:lnTo>
                    <a:lnTo>
                      <a:pt x="5619" y="88"/>
                    </a:lnTo>
                    <a:lnTo>
                      <a:pt x="5168" y="22"/>
                    </a:lnTo>
                    <a:lnTo>
                      <a:pt x="4714" y="0"/>
                    </a:lnTo>
                    <a:lnTo>
                      <a:pt x="4262" y="21"/>
                    </a:lnTo>
                    <a:lnTo>
                      <a:pt x="3814" y="86"/>
                    </a:lnTo>
                    <a:lnTo>
                      <a:pt x="3375" y="192"/>
                    </a:lnTo>
                    <a:lnTo>
                      <a:pt x="2948" y="341"/>
                    </a:lnTo>
                    <a:lnTo>
                      <a:pt x="2535" y="530"/>
                    </a:lnTo>
                    <a:lnTo>
                      <a:pt x="2141" y="760"/>
                    </a:lnTo>
                    <a:lnTo>
                      <a:pt x="1768" y="1030"/>
                    </a:lnTo>
                    <a:lnTo>
                      <a:pt x="1419" y="1339"/>
                    </a:lnTo>
                    <a:lnTo>
                      <a:pt x="1098" y="1686"/>
                    </a:lnTo>
                    <a:lnTo>
                      <a:pt x="809" y="2072"/>
                    </a:lnTo>
                    <a:lnTo>
                      <a:pt x="559" y="2483"/>
                    </a:lnTo>
                    <a:lnTo>
                      <a:pt x="356" y="2910"/>
                    </a:lnTo>
                    <a:lnTo>
                      <a:pt x="200" y="3350"/>
                    </a:lnTo>
                    <a:lnTo>
                      <a:pt x="88" y="3796"/>
                    </a:lnTo>
                    <a:lnTo>
                      <a:pt x="22" y="4249"/>
                    </a:lnTo>
                    <a:lnTo>
                      <a:pt x="0" y="4702"/>
                    </a:lnTo>
                    <a:lnTo>
                      <a:pt x="21" y="5155"/>
                    </a:lnTo>
                    <a:lnTo>
                      <a:pt x="86" y="5601"/>
                    </a:lnTo>
                    <a:lnTo>
                      <a:pt x="193" y="6040"/>
                    </a:lnTo>
                    <a:lnTo>
                      <a:pt x="341" y="6469"/>
                    </a:lnTo>
                    <a:lnTo>
                      <a:pt x="531" y="6881"/>
                    </a:lnTo>
                    <a:lnTo>
                      <a:pt x="761" y="7275"/>
                    </a:lnTo>
                    <a:lnTo>
                      <a:pt x="1031" y="7649"/>
                    </a:lnTo>
                    <a:lnTo>
                      <a:pt x="1339" y="7997"/>
                    </a:lnTo>
                    <a:lnTo>
                      <a:pt x="1687" y="8318"/>
                    </a:lnTo>
                    <a:lnTo>
                      <a:pt x="2073" y="8609"/>
                    </a:lnTo>
                    <a:close/>
                  </a:path>
                </a:pathLst>
              </a:custGeom>
              <a:solidFill>
                <a:srgbClr val="3750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1" name="Freeform 35"/>
              <p:cNvSpPr>
                <a:spLocks noChangeAspect="1"/>
              </p:cNvSpPr>
              <p:nvPr/>
            </p:nvSpPr>
            <p:spPr bwMode="gray">
              <a:xfrm>
                <a:off x="2576" y="1677"/>
                <a:ext cx="773" cy="772"/>
              </a:xfrm>
              <a:custGeom>
                <a:avLst/>
                <a:gdLst>
                  <a:gd name="T0" fmla="*/ 0 w 9256"/>
                  <a:gd name="T1" fmla="*/ 0 h 9255"/>
                  <a:gd name="T2" fmla="*/ 0 w 9256"/>
                  <a:gd name="T3" fmla="*/ 0 h 9255"/>
                  <a:gd name="T4" fmla="*/ 0 w 9256"/>
                  <a:gd name="T5" fmla="*/ 0 h 9255"/>
                  <a:gd name="T6" fmla="*/ 0 w 9256"/>
                  <a:gd name="T7" fmla="*/ 0 h 9255"/>
                  <a:gd name="T8" fmla="*/ 0 w 9256"/>
                  <a:gd name="T9" fmla="*/ 0 h 9255"/>
                  <a:gd name="T10" fmla="*/ 0 w 9256"/>
                  <a:gd name="T11" fmla="*/ 0 h 9255"/>
                  <a:gd name="T12" fmla="*/ 0 w 9256"/>
                  <a:gd name="T13" fmla="*/ 0 h 9255"/>
                  <a:gd name="T14" fmla="*/ 0 w 9256"/>
                  <a:gd name="T15" fmla="*/ 0 h 9255"/>
                  <a:gd name="T16" fmla="*/ 0 w 9256"/>
                  <a:gd name="T17" fmla="*/ 0 h 9255"/>
                  <a:gd name="T18" fmla="*/ 0 w 9256"/>
                  <a:gd name="T19" fmla="*/ 0 h 9255"/>
                  <a:gd name="T20" fmla="*/ 0 w 9256"/>
                  <a:gd name="T21" fmla="*/ 0 h 9255"/>
                  <a:gd name="T22" fmla="*/ 0 w 9256"/>
                  <a:gd name="T23" fmla="*/ 0 h 9255"/>
                  <a:gd name="T24" fmla="*/ 0 w 9256"/>
                  <a:gd name="T25" fmla="*/ 0 h 9255"/>
                  <a:gd name="T26" fmla="*/ 0 w 9256"/>
                  <a:gd name="T27" fmla="*/ 0 h 9255"/>
                  <a:gd name="T28" fmla="*/ 0 w 9256"/>
                  <a:gd name="T29" fmla="*/ 0 h 9255"/>
                  <a:gd name="T30" fmla="*/ 0 w 9256"/>
                  <a:gd name="T31" fmla="*/ 0 h 9255"/>
                  <a:gd name="T32" fmla="*/ 0 w 9256"/>
                  <a:gd name="T33" fmla="*/ 0 h 9255"/>
                  <a:gd name="T34" fmla="*/ 0 w 9256"/>
                  <a:gd name="T35" fmla="*/ 0 h 9255"/>
                  <a:gd name="T36" fmla="*/ 0 w 9256"/>
                  <a:gd name="T37" fmla="*/ 0 h 9255"/>
                  <a:gd name="T38" fmla="*/ 0 w 9256"/>
                  <a:gd name="T39" fmla="*/ 0 h 9255"/>
                  <a:gd name="T40" fmla="*/ 0 w 9256"/>
                  <a:gd name="T41" fmla="*/ 0 h 9255"/>
                  <a:gd name="T42" fmla="*/ 0 w 9256"/>
                  <a:gd name="T43" fmla="*/ 0 h 9255"/>
                  <a:gd name="T44" fmla="*/ 0 w 9256"/>
                  <a:gd name="T45" fmla="*/ 0 h 9255"/>
                  <a:gd name="T46" fmla="*/ 0 w 9256"/>
                  <a:gd name="T47" fmla="*/ 0 h 9255"/>
                  <a:gd name="T48" fmla="*/ 0 w 9256"/>
                  <a:gd name="T49" fmla="*/ 0 h 9255"/>
                  <a:gd name="T50" fmla="*/ 0 w 9256"/>
                  <a:gd name="T51" fmla="*/ 0 h 9255"/>
                  <a:gd name="T52" fmla="*/ 0 w 9256"/>
                  <a:gd name="T53" fmla="*/ 0 h 9255"/>
                  <a:gd name="T54" fmla="*/ 0 w 9256"/>
                  <a:gd name="T55" fmla="*/ 0 h 9255"/>
                  <a:gd name="T56" fmla="*/ 0 w 9256"/>
                  <a:gd name="T57" fmla="*/ 0 h 9255"/>
                  <a:gd name="T58" fmla="*/ 0 w 9256"/>
                  <a:gd name="T59" fmla="*/ 0 h 9255"/>
                  <a:gd name="T60" fmla="*/ 0 w 9256"/>
                  <a:gd name="T61" fmla="*/ 0 h 9255"/>
                  <a:gd name="T62" fmla="*/ 0 w 9256"/>
                  <a:gd name="T63" fmla="*/ 0 h 92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256"/>
                  <a:gd name="T97" fmla="*/ 0 h 9255"/>
                  <a:gd name="T98" fmla="*/ 9256 w 9256"/>
                  <a:gd name="T99" fmla="*/ 9255 h 92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256" h="9255">
                    <a:moveTo>
                      <a:pt x="2036" y="8462"/>
                    </a:moveTo>
                    <a:lnTo>
                      <a:pt x="2441" y="8706"/>
                    </a:lnTo>
                    <a:lnTo>
                      <a:pt x="2861" y="8905"/>
                    </a:lnTo>
                    <a:lnTo>
                      <a:pt x="3292" y="9059"/>
                    </a:lnTo>
                    <a:lnTo>
                      <a:pt x="3732" y="9169"/>
                    </a:lnTo>
                    <a:lnTo>
                      <a:pt x="4176" y="9234"/>
                    </a:lnTo>
                    <a:lnTo>
                      <a:pt x="4621" y="9255"/>
                    </a:lnTo>
                    <a:lnTo>
                      <a:pt x="5066" y="9234"/>
                    </a:lnTo>
                    <a:lnTo>
                      <a:pt x="5506" y="9171"/>
                    </a:lnTo>
                    <a:lnTo>
                      <a:pt x="5938" y="9066"/>
                    </a:lnTo>
                    <a:lnTo>
                      <a:pt x="6357" y="8920"/>
                    </a:lnTo>
                    <a:lnTo>
                      <a:pt x="6762" y="8734"/>
                    </a:lnTo>
                    <a:lnTo>
                      <a:pt x="7151" y="8507"/>
                    </a:lnTo>
                    <a:lnTo>
                      <a:pt x="7518" y="8243"/>
                    </a:lnTo>
                    <a:lnTo>
                      <a:pt x="7861" y="7940"/>
                    </a:lnTo>
                    <a:lnTo>
                      <a:pt x="8176" y="7599"/>
                    </a:lnTo>
                    <a:lnTo>
                      <a:pt x="8461" y="7220"/>
                    </a:lnTo>
                    <a:lnTo>
                      <a:pt x="8706" y="6814"/>
                    </a:lnTo>
                    <a:lnTo>
                      <a:pt x="8906" y="6394"/>
                    </a:lnTo>
                    <a:lnTo>
                      <a:pt x="9060" y="5962"/>
                    </a:lnTo>
                    <a:lnTo>
                      <a:pt x="9168" y="5523"/>
                    </a:lnTo>
                    <a:lnTo>
                      <a:pt x="9233" y="5079"/>
                    </a:lnTo>
                    <a:lnTo>
                      <a:pt x="9256" y="4634"/>
                    </a:lnTo>
                    <a:lnTo>
                      <a:pt x="9234" y="4189"/>
                    </a:lnTo>
                    <a:lnTo>
                      <a:pt x="9170" y="3749"/>
                    </a:lnTo>
                    <a:lnTo>
                      <a:pt x="9065" y="3318"/>
                    </a:lnTo>
                    <a:lnTo>
                      <a:pt x="8920" y="2898"/>
                    </a:lnTo>
                    <a:lnTo>
                      <a:pt x="8734" y="2492"/>
                    </a:lnTo>
                    <a:lnTo>
                      <a:pt x="8507" y="2104"/>
                    </a:lnTo>
                    <a:lnTo>
                      <a:pt x="8242" y="1737"/>
                    </a:lnTo>
                    <a:lnTo>
                      <a:pt x="7938" y="1393"/>
                    </a:lnTo>
                    <a:lnTo>
                      <a:pt x="7597" y="1078"/>
                    </a:lnTo>
                    <a:lnTo>
                      <a:pt x="7219" y="794"/>
                    </a:lnTo>
                    <a:lnTo>
                      <a:pt x="6812" y="548"/>
                    </a:lnTo>
                    <a:lnTo>
                      <a:pt x="6393" y="349"/>
                    </a:lnTo>
                    <a:lnTo>
                      <a:pt x="5962" y="195"/>
                    </a:lnTo>
                    <a:lnTo>
                      <a:pt x="5523" y="87"/>
                    </a:lnTo>
                    <a:lnTo>
                      <a:pt x="5079" y="22"/>
                    </a:lnTo>
                    <a:lnTo>
                      <a:pt x="4632" y="0"/>
                    </a:lnTo>
                    <a:lnTo>
                      <a:pt x="4189" y="21"/>
                    </a:lnTo>
                    <a:lnTo>
                      <a:pt x="3749" y="85"/>
                    </a:lnTo>
                    <a:lnTo>
                      <a:pt x="3317" y="190"/>
                    </a:lnTo>
                    <a:lnTo>
                      <a:pt x="2897" y="336"/>
                    </a:lnTo>
                    <a:lnTo>
                      <a:pt x="2491" y="522"/>
                    </a:lnTo>
                    <a:lnTo>
                      <a:pt x="2104" y="748"/>
                    </a:lnTo>
                    <a:lnTo>
                      <a:pt x="1736" y="1013"/>
                    </a:lnTo>
                    <a:lnTo>
                      <a:pt x="1394" y="1316"/>
                    </a:lnTo>
                    <a:lnTo>
                      <a:pt x="1078" y="1657"/>
                    </a:lnTo>
                    <a:lnTo>
                      <a:pt x="794" y="2037"/>
                    </a:lnTo>
                    <a:lnTo>
                      <a:pt x="549" y="2442"/>
                    </a:lnTo>
                    <a:lnTo>
                      <a:pt x="350" y="2861"/>
                    </a:lnTo>
                    <a:lnTo>
                      <a:pt x="196" y="3293"/>
                    </a:lnTo>
                    <a:lnTo>
                      <a:pt x="86" y="3732"/>
                    </a:lnTo>
                    <a:lnTo>
                      <a:pt x="21" y="4177"/>
                    </a:lnTo>
                    <a:lnTo>
                      <a:pt x="0" y="4622"/>
                    </a:lnTo>
                    <a:lnTo>
                      <a:pt x="21" y="5066"/>
                    </a:lnTo>
                    <a:lnTo>
                      <a:pt x="84" y="5506"/>
                    </a:lnTo>
                    <a:lnTo>
                      <a:pt x="189" y="5938"/>
                    </a:lnTo>
                    <a:lnTo>
                      <a:pt x="335" y="6358"/>
                    </a:lnTo>
                    <a:lnTo>
                      <a:pt x="521" y="6763"/>
                    </a:lnTo>
                    <a:lnTo>
                      <a:pt x="747" y="7151"/>
                    </a:lnTo>
                    <a:lnTo>
                      <a:pt x="1012" y="7519"/>
                    </a:lnTo>
                    <a:lnTo>
                      <a:pt x="1315" y="7861"/>
                    </a:lnTo>
                    <a:lnTo>
                      <a:pt x="1656" y="8177"/>
                    </a:lnTo>
                    <a:lnTo>
                      <a:pt x="2036" y="8462"/>
                    </a:lnTo>
                    <a:close/>
                  </a:path>
                </a:pathLst>
              </a:custGeom>
              <a:solidFill>
                <a:srgbClr val="3953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2" name="Freeform 36"/>
              <p:cNvSpPr>
                <a:spLocks noChangeAspect="1"/>
              </p:cNvSpPr>
              <p:nvPr/>
            </p:nvSpPr>
            <p:spPr bwMode="gray">
              <a:xfrm>
                <a:off x="2587" y="1680"/>
                <a:ext cx="757" cy="758"/>
              </a:xfrm>
              <a:custGeom>
                <a:avLst/>
                <a:gdLst>
                  <a:gd name="T0" fmla="*/ 0 w 9096"/>
                  <a:gd name="T1" fmla="*/ 0 h 9095"/>
                  <a:gd name="T2" fmla="*/ 0 w 9096"/>
                  <a:gd name="T3" fmla="*/ 0 h 9095"/>
                  <a:gd name="T4" fmla="*/ 0 w 9096"/>
                  <a:gd name="T5" fmla="*/ 0 h 9095"/>
                  <a:gd name="T6" fmla="*/ 0 w 9096"/>
                  <a:gd name="T7" fmla="*/ 0 h 9095"/>
                  <a:gd name="T8" fmla="*/ 0 w 9096"/>
                  <a:gd name="T9" fmla="*/ 0 h 9095"/>
                  <a:gd name="T10" fmla="*/ 0 w 9096"/>
                  <a:gd name="T11" fmla="*/ 0 h 9095"/>
                  <a:gd name="T12" fmla="*/ 0 w 9096"/>
                  <a:gd name="T13" fmla="*/ 0 h 9095"/>
                  <a:gd name="T14" fmla="*/ 0 w 9096"/>
                  <a:gd name="T15" fmla="*/ 0 h 9095"/>
                  <a:gd name="T16" fmla="*/ 0 w 9096"/>
                  <a:gd name="T17" fmla="*/ 0 h 9095"/>
                  <a:gd name="T18" fmla="*/ 0 w 9096"/>
                  <a:gd name="T19" fmla="*/ 0 h 9095"/>
                  <a:gd name="T20" fmla="*/ 0 w 9096"/>
                  <a:gd name="T21" fmla="*/ 0 h 9095"/>
                  <a:gd name="T22" fmla="*/ 0 w 9096"/>
                  <a:gd name="T23" fmla="*/ 0 h 9095"/>
                  <a:gd name="T24" fmla="*/ 0 w 9096"/>
                  <a:gd name="T25" fmla="*/ 0 h 9095"/>
                  <a:gd name="T26" fmla="*/ 0 w 9096"/>
                  <a:gd name="T27" fmla="*/ 0 h 9095"/>
                  <a:gd name="T28" fmla="*/ 0 w 9096"/>
                  <a:gd name="T29" fmla="*/ 0 h 9095"/>
                  <a:gd name="T30" fmla="*/ 0 w 9096"/>
                  <a:gd name="T31" fmla="*/ 0 h 9095"/>
                  <a:gd name="T32" fmla="*/ 0 w 9096"/>
                  <a:gd name="T33" fmla="*/ 0 h 9095"/>
                  <a:gd name="T34" fmla="*/ 0 w 9096"/>
                  <a:gd name="T35" fmla="*/ 0 h 9095"/>
                  <a:gd name="T36" fmla="*/ 0 w 9096"/>
                  <a:gd name="T37" fmla="*/ 0 h 9095"/>
                  <a:gd name="T38" fmla="*/ 0 w 9096"/>
                  <a:gd name="T39" fmla="*/ 0 h 9095"/>
                  <a:gd name="T40" fmla="*/ 0 w 9096"/>
                  <a:gd name="T41" fmla="*/ 0 h 9095"/>
                  <a:gd name="T42" fmla="*/ 0 w 9096"/>
                  <a:gd name="T43" fmla="*/ 0 h 9095"/>
                  <a:gd name="T44" fmla="*/ 0 w 9096"/>
                  <a:gd name="T45" fmla="*/ 0 h 9095"/>
                  <a:gd name="T46" fmla="*/ 0 w 9096"/>
                  <a:gd name="T47" fmla="*/ 0 h 9095"/>
                  <a:gd name="T48" fmla="*/ 0 w 9096"/>
                  <a:gd name="T49" fmla="*/ 0 h 9095"/>
                  <a:gd name="T50" fmla="*/ 0 w 9096"/>
                  <a:gd name="T51" fmla="*/ 0 h 9095"/>
                  <a:gd name="T52" fmla="*/ 0 w 9096"/>
                  <a:gd name="T53" fmla="*/ 0 h 9095"/>
                  <a:gd name="T54" fmla="*/ 0 w 9096"/>
                  <a:gd name="T55" fmla="*/ 0 h 9095"/>
                  <a:gd name="T56" fmla="*/ 0 w 9096"/>
                  <a:gd name="T57" fmla="*/ 0 h 9095"/>
                  <a:gd name="T58" fmla="*/ 0 w 9096"/>
                  <a:gd name="T59" fmla="*/ 0 h 9095"/>
                  <a:gd name="T60" fmla="*/ 0 w 9096"/>
                  <a:gd name="T61" fmla="*/ 0 h 9095"/>
                  <a:gd name="T62" fmla="*/ 0 w 9096"/>
                  <a:gd name="T63" fmla="*/ 0 h 90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096"/>
                  <a:gd name="T97" fmla="*/ 0 h 9095"/>
                  <a:gd name="T98" fmla="*/ 9096 w 9096"/>
                  <a:gd name="T99" fmla="*/ 9095 h 90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096" h="9095">
                    <a:moveTo>
                      <a:pt x="2002" y="8316"/>
                    </a:moveTo>
                    <a:lnTo>
                      <a:pt x="2400" y="8556"/>
                    </a:lnTo>
                    <a:lnTo>
                      <a:pt x="2812" y="8752"/>
                    </a:lnTo>
                    <a:lnTo>
                      <a:pt x="3236" y="8903"/>
                    </a:lnTo>
                    <a:lnTo>
                      <a:pt x="3668" y="9010"/>
                    </a:lnTo>
                    <a:lnTo>
                      <a:pt x="4105" y="9074"/>
                    </a:lnTo>
                    <a:lnTo>
                      <a:pt x="4543" y="9095"/>
                    </a:lnTo>
                    <a:lnTo>
                      <a:pt x="4980" y="9074"/>
                    </a:lnTo>
                    <a:lnTo>
                      <a:pt x="5411" y="9012"/>
                    </a:lnTo>
                    <a:lnTo>
                      <a:pt x="5836" y="8909"/>
                    </a:lnTo>
                    <a:lnTo>
                      <a:pt x="6248" y="8766"/>
                    </a:lnTo>
                    <a:lnTo>
                      <a:pt x="6647" y="8582"/>
                    </a:lnTo>
                    <a:lnTo>
                      <a:pt x="7028" y="8361"/>
                    </a:lnTo>
                    <a:lnTo>
                      <a:pt x="7389" y="8100"/>
                    </a:lnTo>
                    <a:lnTo>
                      <a:pt x="7726" y="7801"/>
                    </a:lnTo>
                    <a:lnTo>
                      <a:pt x="8035" y="7466"/>
                    </a:lnTo>
                    <a:lnTo>
                      <a:pt x="8316" y="7095"/>
                    </a:lnTo>
                    <a:lnTo>
                      <a:pt x="8556" y="6696"/>
                    </a:lnTo>
                    <a:lnTo>
                      <a:pt x="8752" y="6283"/>
                    </a:lnTo>
                    <a:lnTo>
                      <a:pt x="8904" y="5859"/>
                    </a:lnTo>
                    <a:lnTo>
                      <a:pt x="9010" y="5428"/>
                    </a:lnTo>
                    <a:lnTo>
                      <a:pt x="9075" y="4991"/>
                    </a:lnTo>
                    <a:lnTo>
                      <a:pt x="9096" y="4553"/>
                    </a:lnTo>
                    <a:lnTo>
                      <a:pt x="9075" y="4116"/>
                    </a:lnTo>
                    <a:lnTo>
                      <a:pt x="9012" y="3684"/>
                    </a:lnTo>
                    <a:lnTo>
                      <a:pt x="8909" y="3260"/>
                    </a:lnTo>
                    <a:lnTo>
                      <a:pt x="8766" y="2848"/>
                    </a:lnTo>
                    <a:lnTo>
                      <a:pt x="8583" y="2449"/>
                    </a:lnTo>
                    <a:lnTo>
                      <a:pt x="8360" y="2067"/>
                    </a:lnTo>
                    <a:lnTo>
                      <a:pt x="8100" y="1707"/>
                    </a:lnTo>
                    <a:lnTo>
                      <a:pt x="7801" y="1370"/>
                    </a:lnTo>
                    <a:lnTo>
                      <a:pt x="7466" y="1059"/>
                    </a:lnTo>
                    <a:lnTo>
                      <a:pt x="7094" y="780"/>
                    </a:lnTo>
                    <a:lnTo>
                      <a:pt x="6696" y="539"/>
                    </a:lnTo>
                    <a:lnTo>
                      <a:pt x="6283" y="343"/>
                    </a:lnTo>
                    <a:lnTo>
                      <a:pt x="5860" y="192"/>
                    </a:lnTo>
                    <a:lnTo>
                      <a:pt x="5428" y="85"/>
                    </a:lnTo>
                    <a:lnTo>
                      <a:pt x="4991" y="21"/>
                    </a:lnTo>
                    <a:lnTo>
                      <a:pt x="4553" y="0"/>
                    </a:lnTo>
                    <a:lnTo>
                      <a:pt x="4117" y="21"/>
                    </a:lnTo>
                    <a:lnTo>
                      <a:pt x="3685" y="82"/>
                    </a:lnTo>
                    <a:lnTo>
                      <a:pt x="3261" y="186"/>
                    </a:lnTo>
                    <a:lnTo>
                      <a:pt x="2848" y="329"/>
                    </a:lnTo>
                    <a:lnTo>
                      <a:pt x="2450" y="513"/>
                    </a:lnTo>
                    <a:lnTo>
                      <a:pt x="2068" y="734"/>
                    </a:lnTo>
                    <a:lnTo>
                      <a:pt x="1708" y="995"/>
                    </a:lnTo>
                    <a:lnTo>
                      <a:pt x="1371" y="1293"/>
                    </a:lnTo>
                    <a:lnTo>
                      <a:pt x="1060" y="1629"/>
                    </a:lnTo>
                    <a:lnTo>
                      <a:pt x="780" y="2001"/>
                    </a:lnTo>
                    <a:lnTo>
                      <a:pt x="539" y="2399"/>
                    </a:lnTo>
                    <a:lnTo>
                      <a:pt x="344" y="2811"/>
                    </a:lnTo>
                    <a:lnTo>
                      <a:pt x="193" y="3236"/>
                    </a:lnTo>
                    <a:lnTo>
                      <a:pt x="85" y="3667"/>
                    </a:lnTo>
                    <a:lnTo>
                      <a:pt x="21" y="4104"/>
                    </a:lnTo>
                    <a:lnTo>
                      <a:pt x="0" y="4542"/>
                    </a:lnTo>
                    <a:lnTo>
                      <a:pt x="21" y="4979"/>
                    </a:lnTo>
                    <a:lnTo>
                      <a:pt x="83" y="5411"/>
                    </a:lnTo>
                    <a:lnTo>
                      <a:pt x="186" y="5835"/>
                    </a:lnTo>
                    <a:lnTo>
                      <a:pt x="330" y="6247"/>
                    </a:lnTo>
                    <a:lnTo>
                      <a:pt x="514" y="6646"/>
                    </a:lnTo>
                    <a:lnTo>
                      <a:pt x="735" y="7028"/>
                    </a:lnTo>
                    <a:lnTo>
                      <a:pt x="995" y="7388"/>
                    </a:lnTo>
                    <a:lnTo>
                      <a:pt x="1294" y="7725"/>
                    </a:lnTo>
                    <a:lnTo>
                      <a:pt x="1630" y="8035"/>
                    </a:lnTo>
                    <a:lnTo>
                      <a:pt x="2002" y="8316"/>
                    </a:lnTo>
                    <a:close/>
                  </a:path>
                </a:pathLst>
              </a:custGeom>
              <a:solidFill>
                <a:srgbClr val="3B55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3" name="Freeform 37"/>
              <p:cNvSpPr>
                <a:spLocks noChangeAspect="1"/>
              </p:cNvSpPr>
              <p:nvPr/>
            </p:nvSpPr>
            <p:spPr bwMode="gray">
              <a:xfrm>
                <a:off x="2596" y="1683"/>
                <a:ext cx="745" cy="744"/>
              </a:xfrm>
              <a:custGeom>
                <a:avLst/>
                <a:gdLst>
                  <a:gd name="T0" fmla="*/ 0 w 8935"/>
                  <a:gd name="T1" fmla="*/ 0 h 8936"/>
                  <a:gd name="T2" fmla="*/ 0 w 8935"/>
                  <a:gd name="T3" fmla="*/ 0 h 8936"/>
                  <a:gd name="T4" fmla="*/ 0 w 8935"/>
                  <a:gd name="T5" fmla="*/ 0 h 8936"/>
                  <a:gd name="T6" fmla="*/ 0 w 8935"/>
                  <a:gd name="T7" fmla="*/ 0 h 8936"/>
                  <a:gd name="T8" fmla="*/ 0 w 8935"/>
                  <a:gd name="T9" fmla="*/ 0 h 8936"/>
                  <a:gd name="T10" fmla="*/ 0 w 8935"/>
                  <a:gd name="T11" fmla="*/ 0 h 8936"/>
                  <a:gd name="T12" fmla="*/ 0 w 8935"/>
                  <a:gd name="T13" fmla="*/ 0 h 8936"/>
                  <a:gd name="T14" fmla="*/ 0 w 8935"/>
                  <a:gd name="T15" fmla="*/ 0 h 8936"/>
                  <a:gd name="T16" fmla="*/ 0 w 8935"/>
                  <a:gd name="T17" fmla="*/ 0 h 8936"/>
                  <a:gd name="T18" fmla="*/ 0 w 8935"/>
                  <a:gd name="T19" fmla="*/ 0 h 8936"/>
                  <a:gd name="T20" fmla="*/ 0 w 8935"/>
                  <a:gd name="T21" fmla="*/ 0 h 8936"/>
                  <a:gd name="T22" fmla="*/ 0 w 8935"/>
                  <a:gd name="T23" fmla="*/ 0 h 8936"/>
                  <a:gd name="T24" fmla="*/ 0 w 8935"/>
                  <a:gd name="T25" fmla="*/ 0 h 8936"/>
                  <a:gd name="T26" fmla="*/ 0 w 8935"/>
                  <a:gd name="T27" fmla="*/ 0 h 8936"/>
                  <a:gd name="T28" fmla="*/ 0 w 8935"/>
                  <a:gd name="T29" fmla="*/ 0 h 8936"/>
                  <a:gd name="T30" fmla="*/ 0 w 8935"/>
                  <a:gd name="T31" fmla="*/ 0 h 8936"/>
                  <a:gd name="T32" fmla="*/ 0 w 8935"/>
                  <a:gd name="T33" fmla="*/ 0 h 8936"/>
                  <a:gd name="T34" fmla="*/ 0 w 8935"/>
                  <a:gd name="T35" fmla="*/ 0 h 8936"/>
                  <a:gd name="T36" fmla="*/ 0 w 8935"/>
                  <a:gd name="T37" fmla="*/ 0 h 8936"/>
                  <a:gd name="T38" fmla="*/ 0 w 8935"/>
                  <a:gd name="T39" fmla="*/ 0 h 8936"/>
                  <a:gd name="T40" fmla="*/ 0 w 8935"/>
                  <a:gd name="T41" fmla="*/ 0 h 8936"/>
                  <a:gd name="T42" fmla="*/ 0 w 8935"/>
                  <a:gd name="T43" fmla="*/ 0 h 8936"/>
                  <a:gd name="T44" fmla="*/ 0 w 8935"/>
                  <a:gd name="T45" fmla="*/ 0 h 8936"/>
                  <a:gd name="T46" fmla="*/ 0 w 8935"/>
                  <a:gd name="T47" fmla="*/ 0 h 8936"/>
                  <a:gd name="T48" fmla="*/ 0 w 8935"/>
                  <a:gd name="T49" fmla="*/ 0 h 8936"/>
                  <a:gd name="T50" fmla="*/ 0 w 8935"/>
                  <a:gd name="T51" fmla="*/ 0 h 8936"/>
                  <a:gd name="T52" fmla="*/ 0 w 8935"/>
                  <a:gd name="T53" fmla="*/ 0 h 8936"/>
                  <a:gd name="T54" fmla="*/ 0 w 8935"/>
                  <a:gd name="T55" fmla="*/ 0 h 8936"/>
                  <a:gd name="T56" fmla="*/ 0 w 8935"/>
                  <a:gd name="T57" fmla="*/ 0 h 8936"/>
                  <a:gd name="T58" fmla="*/ 0 w 8935"/>
                  <a:gd name="T59" fmla="*/ 0 h 8936"/>
                  <a:gd name="T60" fmla="*/ 0 w 8935"/>
                  <a:gd name="T61" fmla="*/ 0 h 8936"/>
                  <a:gd name="T62" fmla="*/ 0 w 8935"/>
                  <a:gd name="T63" fmla="*/ 0 h 89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935"/>
                  <a:gd name="T97" fmla="*/ 0 h 8936"/>
                  <a:gd name="T98" fmla="*/ 8935 w 8935"/>
                  <a:gd name="T99" fmla="*/ 8936 h 89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935" h="8936">
                    <a:moveTo>
                      <a:pt x="1967" y="8169"/>
                    </a:moveTo>
                    <a:lnTo>
                      <a:pt x="2357" y="8405"/>
                    </a:lnTo>
                    <a:lnTo>
                      <a:pt x="2763" y="8598"/>
                    </a:lnTo>
                    <a:lnTo>
                      <a:pt x="3179" y="8746"/>
                    </a:lnTo>
                    <a:lnTo>
                      <a:pt x="3603" y="8852"/>
                    </a:lnTo>
                    <a:lnTo>
                      <a:pt x="4032" y="8914"/>
                    </a:lnTo>
                    <a:lnTo>
                      <a:pt x="4462" y="8936"/>
                    </a:lnTo>
                    <a:lnTo>
                      <a:pt x="4892" y="8915"/>
                    </a:lnTo>
                    <a:lnTo>
                      <a:pt x="5316" y="8854"/>
                    </a:lnTo>
                    <a:lnTo>
                      <a:pt x="5732" y="8753"/>
                    </a:lnTo>
                    <a:lnTo>
                      <a:pt x="6138" y="8611"/>
                    </a:lnTo>
                    <a:lnTo>
                      <a:pt x="6529" y="8432"/>
                    </a:lnTo>
                    <a:lnTo>
                      <a:pt x="6903" y="8214"/>
                    </a:lnTo>
                    <a:lnTo>
                      <a:pt x="7258" y="7958"/>
                    </a:lnTo>
                    <a:lnTo>
                      <a:pt x="7589" y="7664"/>
                    </a:lnTo>
                    <a:lnTo>
                      <a:pt x="7893" y="7335"/>
                    </a:lnTo>
                    <a:lnTo>
                      <a:pt x="8168" y="6970"/>
                    </a:lnTo>
                    <a:lnTo>
                      <a:pt x="8404" y="6579"/>
                    </a:lnTo>
                    <a:lnTo>
                      <a:pt x="8597" y="6173"/>
                    </a:lnTo>
                    <a:lnTo>
                      <a:pt x="8746" y="5757"/>
                    </a:lnTo>
                    <a:lnTo>
                      <a:pt x="8851" y="5333"/>
                    </a:lnTo>
                    <a:lnTo>
                      <a:pt x="8914" y="4904"/>
                    </a:lnTo>
                    <a:lnTo>
                      <a:pt x="8935" y="4474"/>
                    </a:lnTo>
                    <a:lnTo>
                      <a:pt x="8915" y="4044"/>
                    </a:lnTo>
                    <a:lnTo>
                      <a:pt x="8853" y="3620"/>
                    </a:lnTo>
                    <a:lnTo>
                      <a:pt x="8752" y="3204"/>
                    </a:lnTo>
                    <a:lnTo>
                      <a:pt x="8611" y="2798"/>
                    </a:lnTo>
                    <a:lnTo>
                      <a:pt x="8431" y="2407"/>
                    </a:lnTo>
                    <a:lnTo>
                      <a:pt x="8213" y="2032"/>
                    </a:lnTo>
                    <a:lnTo>
                      <a:pt x="7957" y="1678"/>
                    </a:lnTo>
                    <a:lnTo>
                      <a:pt x="7663" y="1347"/>
                    </a:lnTo>
                    <a:lnTo>
                      <a:pt x="7334" y="1042"/>
                    </a:lnTo>
                    <a:lnTo>
                      <a:pt x="6969" y="768"/>
                    </a:lnTo>
                    <a:lnTo>
                      <a:pt x="6578" y="531"/>
                    </a:lnTo>
                    <a:lnTo>
                      <a:pt x="6172" y="339"/>
                    </a:lnTo>
                    <a:lnTo>
                      <a:pt x="5756" y="190"/>
                    </a:lnTo>
                    <a:lnTo>
                      <a:pt x="5332" y="84"/>
                    </a:lnTo>
                    <a:lnTo>
                      <a:pt x="4903" y="22"/>
                    </a:lnTo>
                    <a:lnTo>
                      <a:pt x="4473" y="0"/>
                    </a:lnTo>
                    <a:lnTo>
                      <a:pt x="4043" y="22"/>
                    </a:lnTo>
                    <a:lnTo>
                      <a:pt x="3619" y="82"/>
                    </a:lnTo>
                    <a:lnTo>
                      <a:pt x="3202" y="184"/>
                    </a:lnTo>
                    <a:lnTo>
                      <a:pt x="2797" y="325"/>
                    </a:lnTo>
                    <a:lnTo>
                      <a:pt x="2406" y="504"/>
                    </a:lnTo>
                    <a:lnTo>
                      <a:pt x="2031" y="723"/>
                    </a:lnTo>
                    <a:lnTo>
                      <a:pt x="1677" y="978"/>
                    </a:lnTo>
                    <a:lnTo>
                      <a:pt x="1346" y="1272"/>
                    </a:lnTo>
                    <a:lnTo>
                      <a:pt x="1041" y="1601"/>
                    </a:lnTo>
                    <a:lnTo>
                      <a:pt x="767" y="1967"/>
                    </a:lnTo>
                    <a:lnTo>
                      <a:pt x="530" y="2357"/>
                    </a:lnTo>
                    <a:lnTo>
                      <a:pt x="337" y="2763"/>
                    </a:lnTo>
                    <a:lnTo>
                      <a:pt x="190" y="3179"/>
                    </a:lnTo>
                    <a:lnTo>
                      <a:pt x="83" y="3603"/>
                    </a:lnTo>
                    <a:lnTo>
                      <a:pt x="21" y="4033"/>
                    </a:lnTo>
                    <a:lnTo>
                      <a:pt x="0" y="4463"/>
                    </a:lnTo>
                    <a:lnTo>
                      <a:pt x="21" y="4892"/>
                    </a:lnTo>
                    <a:lnTo>
                      <a:pt x="82" y="5316"/>
                    </a:lnTo>
                    <a:lnTo>
                      <a:pt x="183" y="5733"/>
                    </a:lnTo>
                    <a:lnTo>
                      <a:pt x="325" y="6139"/>
                    </a:lnTo>
                    <a:lnTo>
                      <a:pt x="504" y="6530"/>
                    </a:lnTo>
                    <a:lnTo>
                      <a:pt x="722" y="6904"/>
                    </a:lnTo>
                    <a:lnTo>
                      <a:pt x="978" y="7258"/>
                    </a:lnTo>
                    <a:lnTo>
                      <a:pt x="1272" y="7590"/>
                    </a:lnTo>
                    <a:lnTo>
                      <a:pt x="1601" y="7894"/>
                    </a:lnTo>
                    <a:lnTo>
                      <a:pt x="1967" y="8169"/>
                    </a:lnTo>
                    <a:close/>
                  </a:path>
                </a:pathLst>
              </a:custGeom>
              <a:solidFill>
                <a:srgbClr val="3E57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4" name="Freeform 38"/>
              <p:cNvSpPr>
                <a:spLocks noChangeAspect="1"/>
              </p:cNvSpPr>
              <p:nvPr/>
            </p:nvSpPr>
            <p:spPr bwMode="gray">
              <a:xfrm>
                <a:off x="2607" y="1685"/>
                <a:ext cx="731" cy="731"/>
              </a:xfrm>
              <a:custGeom>
                <a:avLst/>
                <a:gdLst>
                  <a:gd name="T0" fmla="*/ 0 w 8773"/>
                  <a:gd name="T1" fmla="*/ 0 h 8775"/>
                  <a:gd name="T2" fmla="*/ 0 w 8773"/>
                  <a:gd name="T3" fmla="*/ 0 h 8775"/>
                  <a:gd name="T4" fmla="*/ 0 w 8773"/>
                  <a:gd name="T5" fmla="*/ 0 h 8775"/>
                  <a:gd name="T6" fmla="*/ 0 w 8773"/>
                  <a:gd name="T7" fmla="*/ 0 h 8775"/>
                  <a:gd name="T8" fmla="*/ 0 w 8773"/>
                  <a:gd name="T9" fmla="*/ 0 h 8775"/>
                  <a:gd name="T10" fmla="*/ 0 w 8773"/>
                  <a:gd name="T11" fmla="*/ 0 h 8775"/>
                  <a:gd name="T12" fmla="*/ 0 w 8773"/>
                  <a:gd name="T13" fmla="*/ 0 h 8775"/>
                  <a:gd name="T14" fmla="*/ 0 w 8773"/>
                  <a:gd name="T15" fmla="*/ 0 h 8775"/>
                  <a:gd name="T16" fmla="*/ 0 w 8773"/>
                  <a:gd name="T17" fmla="*/ 0 h 8775"/>
                  <a:gd name="T18" fmla="*/ 0 w 8773"/>
                  <a:gd name="T19" fmla="*/ 0 h 8775"/>
                  <a:gd name="T20" fmla="*/ 0 w 8773"/>
                  <a:gd name="T21" fmla="*/ 0 h 8775"/>
                  <a:gd name="T22" fmla="*/ 0 w 8773"/>
                  <a:gd name="T23" fmla="*/ 0 h 8775"/>
                  <a:gd name="T24" fmla="*/ 0 w 8773"/>
                  <a:gd name="T25" fmla="*/ 0 h 8775"/>
                  <a:gd name="T26" fmla="*/ 0 w 8773"/>
                  <a:gd name="T27" fmla="*/ 0 h 8775"/>
                  <a:gd name="T28" fmla="*/ 0 w 8773"/>
                  <a:gd name="T29" fmla="*/ 0 h 8775"/>
                  <a:gd name="T30" fmla="*/ 0 w 8773"/>
                  <a:gd name="T31" fmla="*/ 0 h 8775"/>
                  <a:gd name="T32" fmla="*/ 0 w 8773"/>
                  <a:gd name="T33" fmla="*/ 0 h 8775"/>
                  <a:gd name="T34" fmla="*/ 0 w 8773"/>
                  <a:gd name="T35" fmla="*/ 0 h 8775"/>
                  <a:gd name="T36" fmla="*/ 0 w 8773"/>
                  <a:gd name="T37" fmla="*/ 0 h 8775"/>
                  <a:gd name="T38" fmla="*/ 0 w 8773"/>
                  <a:gd name="T39" fmla="*/ 0 h 8775"/>
                  <a:gd name="T40" fmla="*/ 0 w 8773"/>
                  <a:gd name="T41" fmla="*/ 0 h 8775"/>
                  <a:gd name="T42" fmla="*/ 0 w 8773"/>
                  <a:gd name="T43" fmla="*/ 0 h 8775"/>
                  <a:gd name="T44" fmla="*/ 0 w 8773"/>
                  <a:gd name="T45" fmla="*/ 0 h 8775"/>
                  <a:gd name="T46" fmla="*/ 0 w 8773"/>
                  <a:gd name="T47" fmla="*/ 0 h 8775"/>
                  <a:gd name="T48" fmla="*/ 0 w 8773"/>
                  <a:gd name="T49" fmla="*/ 0 h 8775"/>
                  <a:gd name="T50" fmla="*/ 0 w 8773"/>
                  <a:gd name="T51" fmla="*/ 0 h 8775"/>
                  <a:gd name="T52" fmla="*/ 0 w 8773"/>
                  <a:gd name="T53" fmla="*/ 0 h 8775"/>
                  <a:gd name="T54" fmla="*/ 0 w 8773"/>
                  <a:gd name="T55" fmla="*/ 0 h 8775"/>
                  <a:gd name="T56" fmla="*/ 0 w 8773"/>
                  <a:gd name="T57" fmla="*/ 0 h 8775"/>
                  <a:gd name="T58" fmla="*/ 0 w 8773"/>
                  <a:gd name="T59" fmla="*/ 0 h 8775"/>
                  <a:gd name="T60" fmla="*/ 0 w 8773"/>
                  <a:gd name="T61" fmla="*/ 0 h 8775"/>
                  <a:gd name="T62" fmla="*/ 0 w 8773"/>
                  <a:gd name="T63" fmla="*/ 0 h 87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773"/>
                  <a:gd name="T97" fmla="*/ 0 h 8775"/>
                  <a:gd name="T98" fmla="*/ 8773 w 8773"/>
                  <a:gd name="T99" fmla="*/ 8775 h 87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773" h="8775">
                    <a:moveTo>
                      <a:pt x="1931" y="8022"/>
                    </a:moveTo>
                    <a:lnTo>
                      <a:pt x="2315" y="8254"/>
                    </a:lnTo>
                    <a:lnTo>
                      <a:pt x="2713" y="8443"/>
                    </a:lnTo>
                    <a:lnTo>
                      <a:pt x="3121" y="8589"/>
                    </a:lnTo>
                    <a:lnTo>
                      <a:pt x="3538" y="8693"/>
                    </a:lnTo>
                    <a:lnTo>
                      <a:pt x="3959" y="8755"/>
                    </a:lnTo>
                    <a:lnTo>
                      <a:pt x="4382" y="8775"/>
                    </a:lnTo>
                    <a:lnTo>
                      <a:pt x="4803" y="8755"/>
                    </a:lnTo>
                    <a:lnTo>
                      <a:pt x="5219" y="8694"/>
                    </a:lnTo>
                    <a:lnTo>
                      <a:pt x="5628" y="8595"/>
                    </a:lnTo>
                    <a:lnTo>
                      <a:pt x="6026" y="8456"/>
                    </a:lnTo>
                    <a:lnTo>
                      <a:pt x="6411" y="8280"/>
                    </a:lnTo>
                    <a:lnTo>
                      <a:pt x="6779" y="8066"/>
                    </a:lnTo>
                    <a:lnTo>
                      <a:pt x="7127" y="7814"/>
                    </a:lnTo>
                    <a:lnTo>
                      <a:pt x="7451" y="7527"/>
                    </a:lnTo>
                    <a:lnTo>
                      <a:pt x="7751" y="7203"/>
                    </a:lnTo>
                    <a:lnTo>
                      <a:pt x="8021" y="6844"/>
                    </a:lnTo>
                    <a:lnTo>
                      <a:pt x="8253" y="6460"/>
                    </a:lnTo>
                    <a:lnTo>
                      <a:pt x="8442" y="6062"/>
                    </a:lnTo>
                    <a:lnTo>
                      <a:pt x="8587" y="5653"/>
                    </a:lnTo>
                    <a:lnTo>
                      <a:pt x="8692" y="5237"/>
                    </a:lnTo>
                    <a:lnTo>
                      <a:pt x="8753" y="4816"/>
                    </a:lnTo>
                    <a:lnTo>
                      <a:pt x="8773" y="4393"/>
                    </a:lnTo>
                    <a:lnTo>
                      <a:pt x="8753" y="3972"/>
                    </a:lnTo>
                    <a:lnTo>
                      <a:pt x="8694" y="3555"/>
                    </a:lnTo>
                    <a:lnTo>
                      <a:pt x="8594" y="3146"/>
                    </a:lnTo>
                    <a:lnTo>
                      <a:pt x="8456" y="2747"/>
                    </a:lnTo>
                    <a:lnTo>
                      <a:pt x="8279" y="2364"/>
                    </a:lnTo>
                    <a:lnTo>
                      <a:pt x="8064" y="1996"/>
                    </a:lnTo>
                    <a:lnTo>
                      <a:pt x="7813" y="1647"/>
                    </a:lnTo>
                    <a:lnTo>
                      <a:pt x="7525" y="1323"/>
                    </a:lnTo>
                    <a:lnTo>
                      <a:pt x="7201" y="1023"/>
                    </a:lnTo>
                    <a:lnTo>
                      <a:pt x="6843" y="754"/>
                    </a:lnTo>
                    <a:lnTo>
                      <a:pt x="6458" y="521"/>
                    </a:lnTo>
                    <a:lnTo>
                      <a:pt x="6060" y="332"/>
                    </a:lnTo>
                    <a:lnTo>
                      <a:pt x="5651" y="186"/>
                    </a:lnTo>
                    <a:lnTo>
                      <a:pt x="5235" y="83"/>
                    </a:lnTo>
                    <a:lnTo>
                      <a:pt x="4814" y="22"/>
                    </a:lnTo>
                    <a:lnTo>
                      <a:pt x="4391" y="0"/>
                    </a:lnTo>
                    <a:lnTo>
                      <a:pt x="3970" y="21"/>
                    </a:lnTo>
                    <a:lnTo>
                      <a:pt x="3554" y="81"/>
                    </a:lnTo>
                    <a:lnTo>
                      <a:pt x="3144" y="180"/>
                    </a:lnTo>
                    <a:lnTo>
                      <a:pt x="2747" y="319"/>
                    </a:lnTo>
                    <a:lnTo>
                      <a:pt x="2362" y="496"/>
                    </a:lnTo>
                    <a:lnTo>
                      <a:pt x="1994" y="709"/>
                    </a:lnTo>
                    <a:lnTo>
                      <a:pt x="1646" y="960"/>
                    </a:lnTo>
                    <a:lnTo>
                      <a:pt x="1321" y="1248"/>
                    </a:lnTo>
                    <a:lnTo>
                      <a:pt x="1022" y="1572"/>
                    </a:lnTo>
                    <a:lnTo>
                      <a:pt x="753" y="1931"/>
                    </a:lnTo>
                    <a:lnTo>
                      <a:pt x="520" y="2315"/>
                    </a:lnTo>
                    <a:lnTo>
                      <a:pt x="331" y="2713"/>
                    </a:lnTo>
                    <a:lnTo>
                      <a:pt x="186" y="3122"/>
                    </a:lnTo>
                    <a:lnTo>
                      <a:pt x="81" y="3538"/>
                    </a:lnTo>
                    <a:lnTo>
                      <a:pt x="20" y="3960"/>
                    </a:lnTo>
                    <a:lnTo>
                      <a:pt x="0" y="4382"/>
                    </a:lnTo>
                    <a:lnTo>
                      <a:pt x="20" y="4803"/>
                    </a:lnTo>
                    <a:lnTo>
                      <a:pt x="79" y="5220"/>
                    </a:lnTo>
                    <a:lnTo>
                      <a:pt x="179" y="5629"/>
                    </a:lnTo>
                    <a:lnTo>
                      <a:pt x="317" y="6028"/>
                    </a:lnTo>
                    <a:lnTo>
                      <a:pt x="494" y="6413"/>
                    </a:lnTo>
                    <a:lnTo>
                      <a:pt x="709" y="6781"/>
                    </a:lnTo>
                    <a:lnTo>
                      <a:pt x="960" y="7128"/>
                    </a:lnTo>
                    <a:lnTo>
                      <a:pt x="1248" y="7453"/>
                    </a:lnTo>
                    <a:lnTo>
                      <a:pt x="1572" y="7752"/>
                    </a:lnTo>
                    <a:lnTo>
                      <a:pt x="1931" y="8022"/>
                    </a:lnTo>
                    <a:close/>
                  </a:path>
                </a:pathLst>
              </a:custGeom>
              <a:solidFill>
                <a:srgbClr val="405A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5" name="Freeform 39"/>
              <p:cNvSpPr>
                <a:spLocks noChangeAspect="1"/>
              </p:cNvSpPr>
              <p:nvPr/>
            </p:nvSpPr>
            <p:spPr bwMode="gray">
              <a:xfrm>
                <a:off x="2617" y="1688"/>
                <a:ext cx="717" cy="718"/>
              </a:xfrm>
              <a:custGeom>
                <a:avLst/>
                <a:gdLst>
                  <a:gd name="T0" fmla="*/ 0 w 8612"/>
                  <a:gd name="T1" fmla="*/ 0 h 8613"/>
                  <a:gd name="T2" fmla="*/ 0 w 8612"/>
                  <a:gd name="T3" fmla="*/ 0 h 8613"/>
                  <a:gd name="T4" fmla="*/ 0 w 8612"/>
                  <a:gd name="T5" fmla="*/ 0 h 8613"/>
                  <a:gd name="T6" fmla="*/ 0 w 8612"/>
                  <a:gd name="T7" fmla="*/ 0 h 8613"/>
                  <a:gd name="T8" fmla="*/ 0 w 8612"/>
                  <a:gd name="T9" fmla="*/ 0 h 8613"/>
                  <a:gd name="T10" fmla="*/ 0 w 8612"/>
                  <a:gd name="T11" fmla="*/ 0 h 8613"/>
                  <a:gd name="T12" fmla="*/ 0 w 8612"/>
                  <a:gd name="T13" fmla="*/ 0 h 8613"/>
                  <a:gd name="T14" fmla="*/ 0 w 8612"/>
                  <a:gd name="T15" fmla="*/ 0 h 8613"/>
                  <a:gd name="T16" fmla="*/ 0 w 8612"/>
                  <a:gd name="T17" fmla="*/ 0 h 8613"/>
                  <a:gd name="T18" fmla="*/ 0 w 8612"/>
                  <a:gd name="T19" fmla="*/ 0 h 8613"/>
                  <a:gd name="T20" fmla="*/ 0 w 8612"/>
                  <a:gd name="T21" fmla="*/ 0 h 8613"/>
                  <a:gd name="T22" fmla="*/ 0 w 8612"/>
                  <a:gd name="T23" fmla="*/ 0 h 8613"/>
                  <a:gd name="T24" fmla="*/ 0 w 8612"/>
                  <a:gd name="T25" fmla="*/ 0 h 8613"/>
                  <a:gd name="T26" fmla="*/ 0 w 8612"/>
                  <a:gd name="T27" fmla="*/ 0 h 8613"/>
                  <a:gd name="T28" fmla="*/ 0 w 8612"/>
                  <a:gd name="T29" fmla="*/ 0 h 8613"/>
                  <a:gd name="T30" fmla="*/ 0 w 8612"/>
                  <a:gd name="T31" fmla="*/ 0 h 8613"/>
                  <a:gd name="T32" fmla="*/ 0 w 8612"/>
                  <a:gd name="T33" fmla="*/ 0 h 8613"/>
                  <a:gd name="T34" fmla="*/ 0 w 8612"/>
                  <a:gd name="T35" fmla="*/ 0 h 8613"/>
                  <a:gd name="T36" fmla="*/ 0 w 8612"/>
                  <a:gd name="T37" fmla="*/ 0 h 8613"/>
                  <a:gd name="T38" fmla="*/ 0 w 8612"/>
                  <a:gd name="T39" fmla="*/ 0 h 8613"/>
                  <a:gd name="T40" fmla="*/ 0 w 8612"/>
                  <a:gd name="T41" fmla="*/ 0 h 8613"/>
                  <a:gd name="T42" fmla="*/ 0 w 8612"/>
                  <a:gd name="T43" fmla="*/ 0 h 8613"/>
                  <a:gd name="T44" fmla="*/ 0 w 8612"/>
                  <a:gd name="T45" fmla="*/ 0 h 8613"/>
                  <a:gd name="T46" fmla="*/ 0 w 8612"/>
                  <a:gd name="T47" fmla="*/ 0 h 8613"/>
                  <a:gd name="T48" fmla="*/ 0 w 8612"/>
                  <a:gd name="T49" fmla="*/ 0 h 8613"/>
                  <a:gd name="T50" fmla="*/ 0 w 8612"/>
                  <a:gd name="T51" fmla="*/ 0 h 8613"/>
                  <a:gd name="T52" fmla="*/ 0 w 8612"/>
                  <a:gd name="T53" fmla="*/ 0 h 8613"/>
                  <a:gd name="T54" fmla="*/ 0 w 8612"/>
                  <a:gd name="T55" fmla="*/ 0 h 8613"/>
                  <a:gd name="T56" fmla="*/ 0 w 8612"/>
                  <a:gd name="T57" fmla="*/ 0 h 8613"/>
                  <a:gd name="T58" fmla="*/ 0 w 8612"/>
                  <a:gd name="T59" fmla="*/ 0 h 8613"/>
                  <a:gd name="T60" fmla="*/ 0 w 8612"/>
                  <a:gd name="T61" fmla="*/ 0 h 8613"/>
                  <a:gd name="T62" fmla="*/ 0 w 8612"/>
                  <a:gd name="T63" fmla="*/ 0 h 861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612"/>
                  <a:gd name="T97" fmla="*/ 0 h 8613"/>
                  <a:gd name="T98" fmla="*/ 8612 w 8612"/>
                  <a:gd name="T99" fmla="*/ 8613 h 861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612" h="8613">
                    <a:moveTo>
                      <a:pt x="1895" y="7876"/>
                    </a:moveTo>
                    <a:lnTo>
                      <a:pt x="2272" y="8103"/>
                    </a:lnTo>
                    <a:lnTo>
                      <a:pt x="2663" y="8288"/>
                    </a:lnTo>
                    <a:lnTo>
                      <a:pt x="3064" y="8432"/>
                    </a:lnTo>
                    <a:lnTo>
                      <a:pt x="3473" y="8532"/>
                    </a:lnTo>
                    <a:lnTo>
                      <a:pt x="3886" y="8593"/>
                    </a:lnTo>
                    <a:lnTo>
                      <a:pt x="4301" y="8613"/>
                    </a:lnTo>
                    <a:lnTo>
                      <a:pt x="4715" y="8594"/>
                    </a:lnTo>
                    <a:lnTo>
                      <a:pt x="5124" y="8535"/>
                    </a:lnTo>
                    <a:lnTo>
                      <a:pt x="5525" y="8437"/>
                    </a:lnTo>
                    <a:lnTo>
                      <a:pt x="5916" y="8302"/>
                    </a:lnTo>
                    <a:lnTo>
                      <a:pt x="6293" y="8129"/>
                    </a:lnTo>
                    <a:lnTo>
                      <a:pt x="6655" y="7918"/>
                    </a:lnTo>
                    <a:lnTo>
                      <a:pt x="6996" y="7671"/>
                    </a:lnTo>
                    <a:lnTo>
                      <a:pt x="7315" y="7389"/>
                    </a:lnTo>
                    <a:lnTo>
                      <a:pt x="7608" y="7071"/>
                    </a:lnTo>
                    <a:lnTo>
                      <a:pt x="7874" y="6719"/>
                    </a:lnTo>
                    <a:lnTo>
                      <a:pt x="8102" y="6341"/>
                    </a:lnTo>
                    <a:lnTo>
                      <a:pt x="8287" y="5951"/>
                    </a:lnTo>
                    <a:lnTo>
                      <a:pt x="8430" y="5550"/>
                    </a:lnTo>
                    <a:lnTo>
                      <a:pt x="8531" y="5141"/>
                    </a:lnTo>
                    <a:lnTo>
                      <a:pt x="8592" y="4728"/>
                    </a:lnTo>
                    <a:lnTo>
                      <a:pt x="8612" y="4313"/>
                    </a:lnTo>
                    <a:lnTo>
                      <a:pt x="8593" y="3900"/>
                    </a:lnTo>
                    <a:lnTo>
                      <a:pt x="8533" y="3490"/>
                    </a:lnTo>
                    <a:lnTo>
                      <a:pt x="8436" y="3088"/>
                    </a:lnTo>
                    <a:lnTo>
                      <a:pt x="8301" y="2697"/>
                    </a:lnTo>
                    <a:lnTo>
                      <a:pt x="8127" y="2320"/>
                    </a:lnTo>
                    <a:lnTo>
                      <a:pt x="7917" y="1958"/>
                    </a:lnTo>
                    <a:lnTo>
                      <a:pt x="7670" y="1617"/>
                    </a:lnTo>
                    <a:lnTo>
                      <a:pt x="7387" y="1298"/>
                    </a:lnTo>
                    <a:lnTo>
                      <a:pt x="7069" y="1005"/>
                    </a:lnTo>
                    <a:lnTo>
                      <a:pt x="6718" y="740"/>
                    </a:lnTo>
                    <a:lnTo>
                      <a:pt x="6340" y="512"/>
                    </a:lnTo>
                    <a:lnTo>
                      <a:pt x="5949" y="326"/>
                    </a:lnTo>
                    <a:lnTo>
                      <a:pt x="5548" y="183"/>
                    </a:lnTo>
                    <a:lnTo>
                      <a:pt x="5139" y="81"/>
                    </a:lnTo>
                    <a:lnTo>
                      <a:pt x="4725" y="20"/>
                    </a:lnTo>
                    <a:lnTo>
                      <a:pt x="4311" y="0"/>
                    </a:lnTo>
                    <a:lnTo>
                      <a:pt x="3897" y="20"/>
                    </a:lnTo>
                    <a:lnTo>
                      <a:pt x="3489" y="79"/>
                    </a:lnTo>
                    <a:lnTo>
                      <a:pt x="3087" y="177"/>
                    </a:lnTo>
                    <a:lnTo>
                      <a:pt x="2696" y="313"/>
                    </a:lnTo>
                    <a:lnTo>
                      <a:pt x="2318" y="486"/>
                    </a:lnTo>
                    <a:lnTo>
                      <a:pt x="1957" y="697"/>
                    </a:lnTo>
                    <a:lnTo>
                      <a:pt x="1616" y="943"/>
                    </a:lnTo>
                    <a:lnTo>
                      <a:pt x="1297" y="1225"/>
                    </a:lnTo>
                    <a:lnTo>
                      <a:pt x="1003" y="1543"/>
                    </a:lnTo>
                    <a:lnTo>
                      <a:pt x="739" y="1896"/>
                    </a:lnTo>
                    <a:lnTo>
                      <a:pt x="510" y="2272"/>
                    </a:lnTo>
                    <a:lnTo>
                      <a:pt x="325" y="2663"/>
                    </a:lnTo>
                    <a:lnTo>
                      <a:pt x="182" y="3065"/>
                    </a:lnTo>
                    <a:lnTo>
                      <a:pt x="81" y="3474"/>
                    </a:lnTo>
                    <a:lnTo>
                      <a:pt x="20" y="3887"/>
                    </a:lnTo>
                    <a:lnTo>
                      <a:pt x="0" y="4303"/>
                    </a:lnTo>
                    <a:lnTo>
                      <a:pt x="19" y="4716"/>
                    </a:lnTo>
                    <a:lnTo>
                      <a:pt x="78" y="5125"/>
                    </a:lnTo>
                    <a:lnTo>
                      <a:pt x="176" y="5527"/>
                    </a:lnTo>
                    <a:lnTo>
                      <a:pt x="311" y="5917"/>
                    </a:lnTo>
                    <a:lnTo>
                      <a:pt x="485" y="6296"/>
                    </a:lnTo>
                    <a:lnTo>
                      <a:pt x="695" y="6656"/>
                    </a:lnTo>
                    <a:lnTo>
                      <a:pt x="942" y="6997"/>
                    </a:lnTo>
                    <a:lnTo>
                      <a:pt x="1224" y="7316"/>
                    </a:lnTo>
                    <a:lnTo>
                      <a:pt x="1542" y="7610"/>
                    </a:lnTo>
                    <a:lnTo>
                      <a:pt x="1895" y="7876"/>
                    </a:lnTo>
                    <a:close/>
                  </a:path>
                </a:pathLst>
              </a:custGeom>
              <a:solidFill>
                <a:srgbClr val="425C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6" name="Freeform 40"/>
              <p:cNvSpPr>
                <a:spLocks noChangeAspect="1"/>
              </p:cNvSpPr>
              <p:nvPr/>
            </p:nvSpPr>
            <p:spPr bwMode="gray">
              <a:xfrm>
                <a:off x="2628" y="1691"/>
                <a:ext cx="704" cy="704"/>
              </a:xfrm>
              <a:custGeom>
                <a:avLst/>
                <a:gdLst>
                  <a:gd name="T0" fmla="*/ 0 w 8451"/>
                  <a:gd name="T1" fmla="*/ 0 h 8452"/>
                  <a:gd name="T2" fmla="*/ 0 w 8451"/>
                  <a:gd name="T3" fmla="*/ 0 h 8452"/>
                  <a:gd name="T4" fmla="*/ 0 w 8451"/>
                  <a:gd name="T5" fmla="*/ 0 h 8452"/>
                  <a:gd name="T6" fmla="*/ 0 w 8451"/>
                  <a:gd name="T7" fmla="*/ 0 h 8452"/>
                  <a:gd name="T8" fmla="*/ 0 w 8451"/>
                  <a:gd name="T9" fmla="*/ 0 h 8452"/>
                  <a:gd name="T10" fmla="*/ 0 w 8451"/>
                  <a:gd name="T11" fmla="*/ 0 h 8452"/>
                  <a:gd name="T12" fmla="*/ 0 w 8451"/>
                  <a:gd name="T13" fmla="*/ 0 h 8452"/>
                  <a:gd name="T14" fmla="*/ 0 w 8451"/>
                  <a:gd name="T15" fmla="*/ 0 h 8452"/>
                  <a:gd name="T16" fmla="*/ 0 w 8451"/>
                  <a:gd name="T17" fmla="*/ 0 h 8452"/>
                  <a:gd name="T18" fmla="*/ 0 w 8451"/>
                  <a:gd name="T19" fmla="*/ 0 h 8452"/>
                  <a:gd name="T20" fmla="*/ 0 w 8451"/>
                  <a:gd name="T21" fmla="*/ 0 h 8452"/>
                  <a:gd name="T22" fmla="*/ 0 w 8451"/>
                  <a:gd name="T23" fmla="*/ 0 h 8452"/>
                  <a:gd name="T24" fmla="*/ 0 w 8451"/>
                  <a:gd name="T25" fmla="*/ 0 h 8452"/>
                  <a:gd name="T26" fmla="*/ 0 w 8451"/>
                  <a:gd name="T27" fmla="*/ 0 h 8452"/>
                  <a:gd name="T28" fmla="*/ 0 w 8451"/>
                  <a:gd name="T29" fmla="*/ 0 h 8452"/>
                  <a:gd name="T30" fmla="*/ 0 w 8451"/>
                  <a:gd name="T31" fmla="*/ 0 h 8452"/>
                  <a:gd name="T32" fmla="*/ 0 w 8451"/>
                  <a:gd name="T33" fmla="*/ 0 h 8452"/>
                  <a:gd name="T34" fmla="*/ 0 w 8451"/>
                  <a:gd name="T35" fmla="*/ 0 h 8452"/>
                  <a:gd name="T36" fmla="*/ 0 w 8451"/>
                  <a:gd name="T37" fmla="*/ 0 h 8452"/>
                  <a:gd name="T38" fmla="*/ 0 w 8451"/>
                  <a:gd name="T39" fmla="*/ 0 h 8452"/>
                  <a:gd name="T40" fmla="*/ 0 w 8451"/>
                  <a:gd name="T41" fmla="*/ 0 h 8452"/>
                  <a:gd name="T42" fmla="*/ 0 w 8451"/>
                  <a:gd name="T43" fmla="*/ 0 h 8452"/>
                  <a:gd name="T44" fmla="*/ 0 w 8451"/>
                  <a:gd name="T45" fmla="*/ 0 h 8452"/>
                  <a:gd name="T46" fmla="*/ 0 w 8451"/>
                  <a:gd name="T47" fmla="*/ 0 h 8452"/>
                  <a:gd name="T48" fmla="*/ 0 w 8451"/>
                  <a:gd name="T49" fmla="*/ 0 h 8452"/>
                  <a:gd name="T50" fmla="*/ 0 w 8451"/>
                  <a:gd name="T51" fmla="*/ 0 h 8452"/>
                  <a:gd name="T52" fmla="*/ 0 w 8451"/>
                  <a:gd name="T53" fmla="*/ 0 h 8452"/>
                  <a:gd name="T54" fmla="*/ 0 w 8451"/>
                  <a:gd name="T55" fmla="*/ 0 h 8452"/>
                  <a:gd name="T56" fmla="*/ 0 w 8451"/>
                  <a:gd name="T57" fmla="*/ 0 h 8452"/>
                  <a:gd name="T58" fmla="*/ 0 w 8451"/>
                  <a:gd name="T59" fmla="*/ 0 h 8452"/>
                  <a:gd name="T60" fmla="*/ 0 w 8451"/>
                  <a:gd name="T61" fmla="*/ 0 h 8452"/>
                  <a:gd name="T62" fmla="*/ 0 w 8451"/>
                  <a:gd name="T63" fmla="*/ 0 h 845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451"/>
                  <a:gd name="T97" fmla="*/ 0 h 8452"/>
                  <a:gd name="T98" fmla="*/ 8451 w 8451"/>
                  <a:gd name="T99" fmla="*/ 8452 h 845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451" h="8452">
                    <a:moveTo>
                      <a:pt x="1859" y="7728"/>
                    </a:moveTo>
                    <a:lnTo>
                      <a:pt x="2229" y="7951"/>
                    </a:lnTo>
                    <a:lnTo>
                      <a:pt x="2612" y="8133"/>
                    </a:lnTo>
                    <a:lnTo>
                      <a:pt x="3006" y="8273"/>
                    </a:lnTo>
                    <a:lnTo>
                      <a:pt x="3407" y="8373"/>
                    </a:lnTo>
                    <a:lnTo>
                      <a:pt x="3813" y="8433"/>
                    </a:lnTo>
                    <a:lnTo>
                      <a:pt x="4221" y="8452"/>
                    </a:lnTo>
                    <a:lnTo>
                      <a:pt x="4627" y="8433"/>
                    </a:lnTo>
                    <a:lnTo>
                      <a:pt x="5027" y="8375"/>
                    </a:lnTo>
                    <a:lnTo>
                      <a:pt x="5422" y="8278"/>
                    </a:lnTo>
                    <a:lnTo>
                      <a:pt x="5806" y="8145"/>
                    </a:lnTo>
                    <a:lnTo>
                      <a:pt x="6176" y="7975"/>
                    </a:lnTo>
                    <a:lnTo>
                      <a:pt x="6530" y="7769"/>
                    </a:lnTo>
                    <a:lnTo>
                      <a:pt x="6866" y="7527"/>
                    </a:lnTo>
                    <a:lnTo>
                      <a:pt x="7178" y="7250"/>
                    </a:lnTo>
                    <a:lnTo>
                      <a:pt x="7466" y="6939"/>
                    </a:lnTo>
                    <a:lnTo>
                      <a:pt x="7727" y="6593"/>
                    </a:lnTo>
                    <a:lnTo>
                      <a:pt x="7950" y="6222"/>
                    </a:lnTo>
                    <a:lnTo>
                      <a:pt x="8132" y="5840"/>
                    </a:lnTo>
                    <a:lnTo>
                      <a:pt x="8272" y="5445"/>
                    </a:lnTo>
                    <a:lnTo>
                      <a:pt x="8372" y="5044"/>
                    </a:lnTo>
                    <a:lnTo>
                      <a:pt x="8432" y="4638"/>
                    </a:lnTo>
                    <a:lnTo>
                      <a:pt x="8451" y="4231"/>
                    </a:lnTo>
                    <a:lnTo>
                      <a:pt x="8432" y="3825"/>
                    </a:lnTo>
                    <a:lnTo>
                      <a:pt x="8374" y="3424"/>
                    </a:lnTo>
                    <a:lnTo>
                      <a:pt x="8277" y="3030"/>
                    </a:lnTo>
                    <a:lnTo>
                      <a:pt x="8144" y="2646"/>
                    </a:lnTo>
                    <a:lnTo>
                      <a:pt x="7974" y="2275"/>
                    </a:lnTo>
                    <a:lnTo>
                      <a:pt x="7768" y="1921"/>
                    </a:lnTo>
                    <a:lnTo>
                      <a:pt x="7526" y="1586"/>
                    </a:lnTo>
                    <a:lnTo>
                      <a:pt x="7249" y="1273"/>
                    </a:lnTo>
                    <a:lnTo>
                      <a:pt x="6938" y="985"/>
                    </a:lnTo>
                    <a:lnTo>
                      <a:pt x="6592" y="725"/>
                    </a:lnTo>
                    <a:lnTo>
                      <a:pt x="6221" y="501"/>
                    </a:lnTo>
                    <a:lnTo>
                      <a:pt x="5839" y="319"/>
                    </a:lnTo>
                    <a:lnTo>
                      <a:pt x="5444" y="179"/>
                    </a:lnTo>
                    <a:lnTo>
                      <a:pt x="5043" y="79"/>
                    </a:lnTo>
                    <a:lnTo>
                      <a:pt x="4637" y="19"/>
                    </a:lnTo>
                    <a:lnTo>
                      <a:pt x="4230" y="0"/>
                    </a:lnTo>
                    <a:lnTo>
                      <a:pt x="3825" y="19"/>
                    </a:lnTo>
                    <a:lnTo>
                      <a:pt x="3423" y="77"/>
                    </a:lnTo>
                    <a:lnTo>
                      <a:pt x="3029" y="173"/>
                    </a:lnTo>
                    <a:lnTo>
                      <a:pt x="2645" y="306"/>
                    </a:lnTo>
                    <a:lnTo>
                      <a:pt x="2275" y="476"/>
                    </a:lnTo>
                    <a:lnTo>
                      <a:pt x="1921" y="683"/>
                    </a:lnTo>
                    <a:lnTo>
                      <a:pt x="1585" y="925"/>
                    </a:lnTo>
                    <a:lnTo>
                      <a:pt x="1272" y="1201"/>
                    </a:lnTo>
                    <a:lnTo>
                      <a:pt x="984" y="1513"/>
                    </a:lnTo>
                    <a:lnTo>
                      <a:pt x="725" y="1860"/>
                    </a:lnTo>
                    <a:lnTo>
                      <a:pt x="501" y="2229"/>
                    </a:lnTo>
                    <a:lnTo>
                      <a:pt x="319" y="2613"/>
                    </a:lnTo>
                    <a:lnTo>
                      <a:pt x="179" y="3007"/>
                    </a:lnTo>
                    <a:lnTo>
                      <a:pt x="79" y="3408"/>
                    </a:lnTo>
                    <a:lnTo>
                      <a:pt x="19" y="3815"/>
                    </a:lnTo>
                    <a:lnTo>
                      <a:pt x="0" y="4222"/>
                    </a:lnTo>
                    <a:lnTo>
                      <a:pt x="19" y="4628"/>
                    </a:lnTo>
                    <a:lnTo>
                      <a:pt x="76" y="5029"/>
                    </a:lnTo>
                    <a:lnTo>
                      <a:pt x="173" y="5423"/>
                    </a:lnTo>
                    <a:lnTo>
                      <a:pt x="306" y="5807"/>
                    </a:lnTo>
                    <a:lnTo>
                      <a:pt x="476" y="6177"/>
                    </a:lnTo>
                    <a:lnTo>
                      <a:pt x="682" y="6531"/>
                    </a:lnTo>
                    <a:lnTo>
                      <a:pt x="925" y="6867"/>
                    </a:lnTo>
                    <a:lnTo>
                      <a:pt x="1201" y="7179"/>
                    </a:lnTo>
                    <a:lnTo>
                      <a:pt x="1513" y="7467"/>
                    </a:lnTo>
                    <a:lnTo>
                      <a:pt x="1859" y="7728"/>
                    </a:lnTo>
                    <a:close/>
                  </a:path>
                </a:pathLst>
              </a:custGeom>
              <a:solidFill>
                <a:srgbClr val="445E9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7" name="Freeform 41"/>
              <p:cNvSpPr>
                <a:spLocks noChangeAspect="1"/>
              </p:cNvSpPr>
              <p:nvPr/>
            </p:nvSpPr>
            <p:spPr bwMode="gray">
              <a:xfrm>
                <a:off x="2637" y="1694"/>
                <a:ext cx="691" cy="691"/>
              </a:xfrm>
              <a:custGeom>
                <a:avLst/>
                <a:gdLst>
                  <a:gd name="T0" fmla="*/ 0 w 8292"/>
                  <a:gd name="T1" fmla="*/ 0 h 8293"/>
                  <a:gd name="T2" fmla="*/ 0 w 8292"/>
                  <a:gd name="T3" fmla="*/ 0 h 8293"/>
                  <a:gd name="T4" fmla="*/ 0 w 8292"/>
                  <a:gd name="T5" fmla="*/ 0 h 8293"/>
                  <a:gd name="T6" fmla="*/ 0 w 8292"/>
                  <a:gd name="T7" fmla="*/ 0 h 8293"/>
                  <a:gd name="T8" fmla="*/ 0 w 8292"/>
                  <a:gd name="T9" fmla="*/ 0 h 8293"/>
                  <a:gd name="T10" fmla="*/ 0 w 8292"/>
                  <a:gd name="T11" fmla="*/ 0 h 8293"/>
                  <a:gd name="T12" fmla="*/ 0 w 8292"/>
                  <a:gd name="T13" fmla="*/ 0 h 8293"/>
                  <a:gd name="T14" fmla="*/ 0 w 8292"/>
                  <a:gd name="T15" fmla="*/ 0 h 8293"/>
                  <a:gd name="T16" fmla="*/ 0 w 8292"/>
                  <a:gd name="T17" fmla="*/ 0 h 8293"/>
                  <a:gd name="T18" fmla="*/ 0 w 8292"/>
                  <a:gd name="T19" fmla="*/ 0 h 8293"/>
                  <a:gd name="T20" fmla="*/ 0 w 8292"/>
                  <a:gd name="T21" fmla="*/ 0 h 8293"/>
                  <a:gd name="T22" fmla="*/ 0 w 8292"/>
                  <a:gd name="T23" fmla="*/ 0 h 8293"/>
                  <a:gd name="T24" fmla="*/ 0 w 8292"/>
                  <a:gd name="T25" fmla="*/ 0 h 8293"/>
                  <a:gd name="T26" fmla="*/ 0 w 8292"/>
                  <a:gd name="T27" fmla="*/ 0 h 8293"/>
                  <a:gd name="T28" fmla="*/ 0 w 8292"/>
                  <a:gd name="T29" fmla="*/ 0 h 8293"/>
                  <a:gd name="T30" fmla="*/ 0 w 8292"/>
                  <a:gd name="T31" fmla="*/ 0 h 8293"/>
                  <a:gd name="T32" fmla="*/ 0 w 8292"/>
                  <a:gd name="T33" fmla="*/ 0 h 8293"/>
                  <a:gd name="T34" fmla="*/ 0 w 8292"/>
                  <a:gd name="T35" fmla="*/ 0 h 8293"/>
                  <a:gd name="T36" fmla="*/ 0 w 8292"/>
                  <a:gd name="T37" fmla="*/ 0 h 8293"/>
                  <a:gd name="T38" fmla="*/ 0 w 8292"/>
                  <a:gd name="T39" fmla="*/ 0 h 8293"/>
                  <a:gd name="T40" fmla="*/ 0 w 8292"/>
                  <a:gd name="T41" fmla="*/ 0 h 8293"/>
                  <a:gd name="T42" fmla="*/ 0 w 8292"/>
                  <a:gd name="T43" fmla="*/ 0 h 8293"/>
                  <a:gd name="T44" fmla="*/ 0 w 8292"/>
                  <a:gd name="T45" fmla="*/ 0 h 8293"/>
                  <a:gd name="T46" fmla="*/ 0 w 8292"/>
                  <a:gd name="T47" fmla="*/ 0 h 8293"/>
                  <a:gd name="T48" fmla="*/ 0 w 8292"/>
                  <a:gd name="T49" fmla="*/ 0 h 8293"/>
                  <a:gd name="T50" fmla="*/ 0 w 8292"/>
                  <a:gd name="T51" fmla="*/ 0 h 8293"/>
                  <a:gd name="T52" fmla="*/ 0 w 8292"/>
                  <a:gd name="T53" fmla="*/ 0 h 8293"/>
                  <a:gd name="T54" fmla="*/ 0 w 8292"/>
                  <a:gd name="T55" fmla="*/ 0 h 8293"/>
                  <a:gd name="T56" fmla="*/ 0 w 8292"/>
                  <a:gd name="T57" fmla="*/ 0 h 8293"/>
                  <a:gd name="T58" fmla="*/ 0 w 8292"/>
                  <a:gd name="T59" fmla="*/ 0 h 8293"/>
                  <a:gd name="T60" fmla="*/ 0 w 8292"/>
                  <a:gd name="T61" fmla="*/ 0 h 8293"/>
                  <a:gd name="T62" fmla="*/ 0 w 8292"/>
                  <a:gd name="T63" fmla="*/ 0 h 829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292"/>
                  <a:gd name="T97" fmla="*/ 0 h 8293"/>
                  <a:gd name="T98" fmla="*/ 8292 w 8292"/>
                  <a:gd name="T99" fmla="*/ 8293 h 829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292" h="8293">
                    <a:moveTo>
                      <a:pt x="1825" y="7582"/>
                    </a:moveTo>
                    <a:lnTo>
                      <a:pt x="2188" y="7801"/>
                    </a:lnTo>
                    <a:lnTo>
                      <a:pt x="2564" y="7979"/>
                    </a:lnTo>
                    <a:lnTo>
                      <a:pt x="2950" y="8118"/>
                    </a:lnTo>
                    <a:lnTo>
                      <a:pt x="3344" y="8215"/>
                    </a:lnTo>
                    <a:lnTo>
                      <a:pt x="3742" y="8273"/>
                    </a:lnTo>
                    <a:lnTo>
                      <a:pt x="4142" y="8293"/>
                    </a:lnTo>
                    <a:lnTo>
                      <a:pt x="4540" y="8274"/>
                    </a:lnTo>
                    <a:lnTo>
                      <a:pt x="4933" y="8217"/>
                    </a:lnTo>
                    <a:lnTo>
                      <a:pt x="5320" y="8123"/>
                    </a:lnTo>
                    <a:lnTo>
                      <a:pt x="5696" y="7992"/>
                    </a:lnTo>
                    <a:lnTo>
                      <a:pt x="6060" y="7825"/>
                    </a:lnTo>
                    <a:lnTo>
                      <a:pt x="6407" y="7622"/>
                    </a:lnTo>
                    <a:lnTo>
                      <a:pt x="6736" y="7385"/>
                    </a:lnTo>
                    <a:lnTo>
                      <a:pt x="7043" y="7113"/>
                    </a:lnTo>
                    <a:lnTo>
                      <a:pt x="7326" y="6808"/>
                    </a:lnTo>
                    <a:lnTo>
                      <a:pt x="7581" y="6469"/>
                    </a:lnTo>
                    <a:lnTo>
                      <a:pt x="7800" y="6105"/>
                    </a:lnTo>
                    <a:lnTo>
                      <a:pt x="7979" y="5729"/>
                    </a:lnTo>
                    <a:lnTo>
                      <a:pt x="8117" y="5342"/>
                    </a:lnTo>
                    <a:lnTo>
                      <a:pt x="8215" y="4949"/>
                    </a:lnTo>
                    <a:lnTo>
                      <a:pt x="8272" y="4551"/>
                    </a:lnTo>
                    <a:lnTo>
                      <a:pt x="8292" y="4151"/>
                    </a:lnTo>
                    <a:lnTo>
                      <a:pt x="8273" y="3754"/>
                    </a:lnTo>
                    <a:lnTo>
                      <a:pt x="8216" y="3359"/>
                    </a:lnTo>
                    <a:lnTo>
                      <a:pt x="8122" y="2973"/>
                    </a:lnTo>
                    <a:lnTo>
                      <a:pt x="7992" y="2597"/>
                    </a:lnTo>
                    <a:lnTo>
                      <a:pt x="7825" y="2234"/>
                    </a:lnTo>
                    <a:lnTo>
                      <a:pt x="7622" y="1886"/>
                    </a:lnTo>
                    <a:lnTo>
                      <a:pt x="7384" y="1556"/>
                    </a:lnTo>
                    <a:lnTo>
                      <a:pt x="7112" y="1250"/>
                    </a:lnTo>
                    <a:lnTo>
                      <a:pt x="6807" y="967"/>
                    </a:lnTo>
                    <a:lnTo>
                      <a:pt x="6468" y="712"/>
                    </a:lnTo>
                    <a:lnTo>
                      <a:pt x="6104" y="492"/>
                    </a:lnTo>
                    <a:lnTo>
                      <a:pt x="5728" y="314"/>
                    </a:lnTo>
                    <a:lnTo>
                      <a:pt x="5342" y="175"/>
                    </a:lnTo>
                    <a:lnTo>
                      <a:pt x="4949" y="78"/>
                    </a:lnTo>
                    <a:lnTo>
                      <a:pt x="4550" y="20"/>
                    </a:lnTo>
                    <a:lnTo>
                      <a:pt x="4150" y="0"/>
                    </a:lnTo>
                    <a:lnTo>
                      <a:pt x="3753" y="19"/>
                    </a:lnTo>
                    <a:lnTo>
                      <a:pt x="3360" y="77"/>
                    </a:lnTo>
                    <a:lnTo>
                      <a:pt x="2973" y="170"/>
                    </a:lnTo>
                    <a:lnTo>
                      <a:pt x="2596" y="301"/>
                    </a:lnTo>
                    <a:lnTo>
                      <a:pt x="2233" y="468"/>
                    </a:lnTo>
                    <a:lnTo>
                      <a:pt x="1885" y="671"/>
                    </a:lnTo>
                    <a:lnTo>
                      <a:pt x="1556" y="908"/>
                    </a:lnTo>
                    <a:lnTo>
                      <a:pt x="1249" y="1180"/>
                    </a:lnTo>
                    <a:lnTo>
                      <a:pt x="966" y="1485"/>
                    </a:lnTo>
                    <a:lnTo>
                      <a:pt x="712" y="1825"/>
                    </a:lnTo>
                    <a:lnTo>
                      <a:pt x="492" y="2188"/>
                    </a:lnTo>
                    <a:lnTo>
                      <a:pt x="314" y="2564"/>
                    </a:lnTo>
                    <a:lnTo>
                      <a:pt x="175" y="2951"/>
                    </a:lnTo>
                    <a:lnTo>
                      <a:pt x="78" y="3344"/>
                    </a:lnTo>
                    <a:lnTo>
                      <a:pt x="20" y="3742"/>
                    </a:lnTo>
                    <a:lnTo>
                      <a:pt x="0" y="4142"/>
                    </a:lnTo>
                    <a:lnTo>
                      <a:pt x="19" y="4540"/>
                    </a:lnTo>
                    <a:lnTo>
                      <a:pt x="77" y="4934"/>
                    </a:lnTo>
                    <a:lnTo>
                      <a:pt x="170" y="5321"/>
                    </a:lnTo>
                    <a:lnTo>
                      <a:pt x="301" y="5697"/>
                    </a:lnTo>
                    <a:lnTo>
                      <a:pt x="468" y="6061"/>
                    </a:lnTo>
                    <a:lnTo>
                      <a:pt x="671" y="6408"/>
                    </a:lnTo>
                    <a:lnTo>
                      <a:pt x="908" y="6737"/>
                    </a:lnTo>
                    <a:lnTo>
                      <a:pt x="1180" y="7044"/>
                    </a:lnTo>
                    <a:lnTo>
                      <a:pt x="1485" y="7327"/>
                    </a:lnTo>
                    <a:lnTo>
                      <a:pt x="1825" y="7582"/>
                    </a:lnTo>
                    <a:close/>
                  </a:path>
                </a:pathLst>
              </a:custGeom>
              <a:solidFill>
                <a:srgbClr val="4761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8" name="Freeform 42"/>
              <p:cNvSpPr>
                <a:spLocks noChangeAspect="1"/>
              </p:cNvSpPr>
              <p:nvPr/>
            </p:nvSpPr>
            <p:spPr bwMode="gray">
              <a:xfrm>
                <a:off x="2647" y="1696"/>
                <a:ext cx="678" cy="678"/>
              </a:xfrm>
              <a:custGeom>
                <a:avLst/>
                <a:gdLst>
                  <a:gd name="T0" fmla="*/ 0 w 8131"/>
                  <a:gd name="T1" fmla="*/ 0 h 8131"/>
                  <a:gd name="T2" fmla="*/ 0 w 8131"/>
                  <a:gd name="T3" fmla="*/ 0 h 8131"/>
                  <a:gd name="T4" fmla="*/ 0 w 8131"/>
                  <a:gd name="T5" fmla="*/ 0 h 8131"/>
                  <a:gd name="T6" fmla="*/ 0 w 8131"/>
                  <a:gd name="T7" fmla="*/ 0 h 8131"/>
                  <a:gd name="T8" fmla="*/ 0 w 8131"/>
                  <a:gd name="T9" fmla="*/ 0 h 8131"/>
                  <a:gd name="T10" fmla="*/ 0 w 8131"/>
                  <a:gd name="T11" fmla="*/ 0 h 8131"/>
                  <a:gd name="T12" fmla="*/ 0 w 8131"/>
                  <a:gd name="T13" fmla="*/ 0 h 8131"/>
                  <a:gd name="T14" fmla="*/ 0 w 8131"/>
                  <a:gd name="T15" fmla="*/ 0 h 8131"/>
                  <a:gd name="T16" fmla="*/ 0 w 8131"/>
                  <a:gd name="T17" fmla="*/ 0 h 8131"/>
                  <a:gd name="T18" fmla="*/ 0 w 8131"/>
                  <a:gd name="T19" fmla="*/ 0 h 8131"/>
                  <a:gd name="T20" fmla="*/ 0 w 8131"/>
                  <a:gd name="T21" fmla="*/ 0 h 8131"/>
                  <a:gd name="T22" fmla="*/ 0 w 8131"/>
                  <a:gd name="T23" fmla="*/ 0 h 8131"/>
                  <a:gd name="T24" fmla="*/ 0 w 8131"/>
                  <a:gd name="T25" fmla="*/ 0 h 8131"/>
                  <a:gd name="T26" fmla="*/ 0 w 8131"/>
                  <a:gd name="T27" fmla="*/ 0 h 8131"/>
                  <a:gd name="T28" fmla="*/ 0 w 8131"/>
                  <a:gd name="T29" fmla="*/ 0 h 8131"/>
                  <a:gd name="T30" fmla="*/ 0 w 8131"/>
                  <a:gd name="T31" fmla="*/ 0 h 8131"/>
                  <a:gd name="T32" fmla="*/ 0 w 8131"/>
                  <a:gd name="T33" fmla="*/ 0 h 8131"/>
                  <a:gd name="T34" fmla="*/ 0 w 8131"/>
                  <a:gd name="T35" fmla="*/ 0 h 8131"/>
                  <a:gd name="T36" fmla="*/ 0 w 8131"/>
                  <a:gd name="T37" fmla="*/ 0 h 8131"/>
                  <a:gd name="T38" fmla="*/ 0 w 8131"/>
                  <a:gd name="T39" fmla="*/ 0 h 8131"/>
                  <a:gd name="T40" fmla="*/ 0 w 8131"/>
                  <a:gd name="T41" fmla="*/ 0 h 8131"/>
                  <a:gd name="T42" fmla="*/ 0 w 8131"/>
                  <a:gd name="T43" fmla="*/ 0 h 8131"/>
                  <a:gd name="T44" fmla="*/ 0 w 8131"/>
                  <a:gd name="T45" fmla="*/ 0 h 8131"/>
                  <a:gd name="T46" fmla="*/ 0 w 8131"/>
                  <a:gd name="T47" fmla="*/ 0 h 8131"/>
                  <a:gd name="T48" fmla="*/ 0 w 8131"/>
                  <a:gd name="T49" fmla="*/ 0 h 8131"/>
                  <a:gd name="T50" fmla="*/ 0 w 8131"/>
                  <a:gd name="T51" fmla="*/ 0 h 8131"/>
                  <a:gd name="T52" fmla="*/ 0 w 8131"/>
                  <a:gd name="T53" fmla="*/ 0 h 8131"/>
                  <a:gd name="T54" fmla="*/ 0 w 8131"/>
                  <a:gd name="T55" fmla="*/ 0 h 8131"/>
                  <a:gd name="T56" fmla="*/ 0 w 8131"/>
                  <a:gd name="T57" fmla="*/ 0 h 8131"/>
                  <a:gd name="T58" fmla="*/ 0 w 8131"/>
                  <a:gd name="T59" fmla="*/ 0 h 8131"/>
                  <a:gd name="T60" fmla="*/ 0 w 8131"/>
                  <a:gd name="T61" fmla="*/ 0 h 8131"/>
                  <a:gd name="T62" fmla="*/ 0 w 8131"/>
                  <a:gd name="T63" fmla="*/ 0 h 81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131"/>
                  <a:gd name="T97" fmla="*/ 0 h 8131"/>
                  <a:gd name="T98" fmla="*/ 8131 w 8131"/>
                  <a:gd name="T99" fmla="*/ 8131 h 813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131" h="8131">
                    <a:moveTo>
                      <a:pt x="1789" y="7433"/>
                    </a:moveTo>
                    <a:lnTo>
                      <a:pt x="2146" y="7648"/>
                    </a:lnTo>
                    <a:lnTo>
                      <a:pt x="2515" y="7823"/>
                    </a:lnTo>
                    <a:lnTo>
                      <a:pt x="2893" y="7958"/>
                    </a:lnTo>
                    <a:lnTo>
                      <a:pt x="3280" y="8055"/>
                    </a:lnTo>
                    <a:lnTo>
                      <a:pt x="3670" y="8112"/>
                    </a:lnTo>
                    <a:lnTo>
                      <a:pt x="4061" y="8131"/>
                    </a:lnTo>
                    <a:lnTo>
                      <a:pt x="4452" y="8112"/>
                    </a:lnTo>
                    <a:lnTo>
                      <a:pt x="4838" y="8057"/>
                    </a:lnTo>
                    <a:lnTo>
                      <a:pt x="5217" y="7965"/>
                    </a:lnTo>
                    <a:lnTo>
                      <a:pt x="5586" y="7837"/>
                    </a:lnTo>
                    <a:lnTo>
                      <a:pt x="5942" y="7673"/>
                    </a:lnTo>
                    <a:lnTo>
                      <a:pt x="6283" y="7474"/>
                    </a:lnTo>
                    <a:lnTo>
                      <a:pt x="6605" y="7242"/>
                    </a:lnTo>
                    <a:lnTo>
                      <a:pt x="6907" y="6975"/>
                    </a:lnTo>
                    <a:lnTo>
                      <a:pt x="7184" y="6675"/>
                    </a:lnTo>
                    <a:lnTo>
                      <a:pt x="7435" y="6343"/>
                    </a:lnTo>
                    <a:lnTo>
                      <a:pt x="7649" y="5986"/>
                    </a:lnTo>
                    <a:lnTo>
                      <a:pt x="7824" y="5617"/>
                    </a:lnTo>
                    <a:lnTo>
                      <a:pt x="7960" y="5239"/>
                    </a:lnTo>
                    <a:lnTo>
                      <a:pt x="8055" y="4852"/>
                    </a:lnTo>
                    <a:lnTo>
                      <a:pt x="8112" y="4462"/>
                    </a:lnTo>
                    <a:lnTo>
                      <a:pt x="8131" y="4071"/>
                    </a:lnTo>
                    <a:lnTo>
                      <a:pt x="8113" y="3680"/>
                    </a:lnTo>
                    <a:lnTo>
                      <a:pt x="8057" y="3293"/>
                    </a:lnTo>
                    <a:lnTo>
                      <a:pt x="7964" y="2915"/>
                    </a:lnTo>
                    <a:lnTo>
                      <a:pt x="7836" y="2546"/>
                    </a:lnTo>
                    <a:lnTo>
                      <a:pt x="7673" y="2189"/>
                    </a:lnTo>
                    <a:lnTo>
                      <a:pt x="7474" y="1849"/>
                    </a:lnTo>
                    <a:lnTo>
                      <a:pt x="7241" y="1525"/>
                    </a:lnTo>
                    <a:lnTo>
                      <a:pt x="6974" y="1225"/>
                    </a:lnTo>
                    <a:lnTo>
                      <a:pt x="6674" y="947"/>
                    </a:lnTo>
                    <a:lnTo>
                      <a:pt x="6343" y="697"/>
                    </a:lnTo>
                    <a:lnTo>
                      <a:pt x="5987" y="482"/>
                    </a:lnTo>
                    <a:lnTo>
                      <a:pt x="5618" y="307"/>
                    </a:lnTo>
                    <a:lnTo>
                      <a:pt x="5238" y="171"/>
                    </a:lnTo>
                    <a:lnTo>
                      <a:pt x="4852" y="75"/>
                    </a:lnTo>
                    <a:lnTo>
                      <a:pt x="4462" y="19"/>
                    </a:lnTo>
                    <a:lnTo>
                      <a:pt x="4071" y="0"/>
                    </a:lnTo>
                    <a:lnTo>
                      <a:pt x="3681" y="18"/>
                    </a:lnTo>
                    <a:lnTo>
                      <a:pt x="3295" y="74"/>
                    </a:lnTo>
                    <a:lnTo>
                      <a:pt x="2915" y="167"/>
                    </a:lnTo>
                    <a:lnTo>
                      <a:pt x="2546" y="294"/>
                    </a:lnTo>
                    <a:lnTo>
                      <a:pt x="2190" y="458"/>
                    </a:lnTo>
                    <a:lnTo>
                      <a:pt x="1849" y="657"/>
                    </a:lnTo>
                    <a:lnTo>
                      <a:pt x="1527" y="890"/>
                    </a:lnTo>
                    <a:lnTo>
                      <a:pt x="1226" y="1157"/>
                    </a:lnTo>
                    <a:lnTo>
                      <a:pt x="949" y="1456"/>
                    </a:lnTo>
                    <a:lnTo>
                      <a:pt x="699" y="1789"/>
                    </a:lnTo>
                    <a:lnTo>
                      <a:pt x="483" y="2145"/>
                    </a:lnTo>
                    <a:lnTo>
                      <a:pt x="307" y="2514"/>
                    </a:lnTo>
                    <a:lnTo>
                      <a:pt x="172" y="2893"/>
                    </a:lnTo>
                    <a:lnTo>
                      <a:pt x="77" y="3279"/>
                    </a:lnTo>
                    <a:lnTo>
                      <a:pt x="19" y="3669"/>
                    </a:lnTo>
                    <a:lnTo>
                      <a:pt x="0" y="4061"/>
                    </a:lnTo>
                    <a:lnTo>
                      <a:pt x="19" y="4451"/>
                    </a:lnTo>
                    <a:lnTo>
                      <a:pt x="75" y="4837"/>
                    </a:lnTo>
                    <a:lnTo>
                      <a:pt x="167" y="5217"/>
                    </a:lnTo>
                    <a:lnTo>
                      <a:pt x="295" y="5585"/>
                    </a:lnTo>
                    <a:lnTo>
                      <a:pt x="458" y="5942"/>
                    </a:lnTo>
                    <a:lnTo>
                      <a:pt x="657" y="6282"/>
                    </a:lnTo>
                    <a:lnTo>
                      <a:pt x="890" y="6605"/>
                    </a:lnTo>
                    <a:lnTo>
                      <a:pt x="1157" y="6906"/>
                    </a:lnTo>
                    <a:lnTo>
                      <a:pt x="1457" y="7182"/>
                    </a:lnTo>
                    <a:lnTo>
                      <a:pt x="1789" y="7433"/>
                    </a:lnTo>
                    <a:close/>
                  </a:path>
                </a:pathLst>
              </a:custGeom>
              <a:solidFill>
                <a:srgbClr val="4963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" name="Freeform 43"/>
              <p:cNvSpPr>
                <a:spLocks noChangeAspect="1"/>
              </p:cNvSpPr>
              <p:nvPr/>
            </p:nvSpPr>
            <p:spPr bwMode="gray">
              <a:xfrm>
                <a:off x="2656" y="1699"/>
                <a:ext cx="664" cy="665"/>
              </a:xfrm>
              <a:custGeom>
                <a:avLst/>
                <a:gdLst>
                  <a:gd name="T0" fmla="*/ 0 w 7971"/>
                  <a:gd name="T1" fmla="*/ 0 h 7971"/>
                  <a:gd name="T2" fmla="*/ 0 w 7971"/>
                  <a:gd name="T3" fmla="*/ 0 h 7971"/>
                  <a:gd name="T4" fmla="*/ 0 w 7971"/>
                  <a:gd name="T5" fmla="*/ 0 h 7971"/>
                  <a:gd name="T6" fmla="*/ 0 w 7971"/>
                  <a:gd name="T7" fmla="*/ 0 h 7971"/>
                  <a:gd name="T8" fmla="*/ 0 w 7971"/>
                  <a:gd name="T9" fmla="*/ 0 h 7971"/>
                  <a:gd name="T10" fmla="*/ 0 w 7971"/>
                  <a:gd name="T11" fmla="*/ 0 h 7971"/>
                  <a:gd name="T12" fmla="*/ 0 w 7971"/>
                  <a:gd name="T13" fmla="*/ 0 h 7971"/>
                  <a:gd name="T14" fmla="*/ 0 w 7971"/>
                  <a:gd name="T15" fmla="*/ 0 h 7971"/>
                  <a:gd name="T16" fmla="*/ 0 w 7971"/>
                  <a:gd name="T17" fmla="*/ 0 h 7971"/>
                  <a:gd name="T18" fmla="*/ 0 w 7971"/>
                  <a:gd name="T19" fmla="*/ 0 h 7971"/>
                  <a:gd name="T20" fmla="*/ 0 w 7971"/>
                  <a:gd name="T21" fmla="*/ 0 h 7971"/>
                  <a:gd name="T22" fmla="*/ 0 w 7971"/>
                  <a:gd name="T23" fmla="*/ 0 h 7971"/>
                  <a:gd name="T24" fmla="*/ 0 w 7971"/>
                  <a:gd name="T25" fmla="*/ 0 h 7971"/>
                  <a:gd name="T26" fmla="*/ 0 w 7971"/>
                  <a:gd name="T27" fmla="*/ 0 h 7971"/>
                  <a:gd name="T28" fmla="*/ 0 w 7971"/>
                  <a:gd name="T29" fmla="*/ 0 h 7971"/>
                  <a:gd name="T30" fmla="*/ 0 w 7971"/>
                  <a:gd name="T31" fmla="*/ 0 h 7971"/>
                  <a:gd name="T32" fmla="*/ 0 w 7971"/>
                  <a:gd name="T33" fmla="*/ 0 h 7971"/>
                  <a:gd name="T34" fmla="*/ 0 w 7971"/>
                  <a:gd name="T35" fmla="*/ 0 h 7971"/>
                  <a:gd name="T36" fmla="*/ 0 w 7971"/>
                  <a:gd name="T37" fmla="*/ 0 h 7971"/>
                  <a:gd name="T38" fmla="*/ 0 w 7971"/>
                  <a:gd name="T39" fmla="*/ 0 h 7971"/>
                  <a:gd name="T40" fmla="*/ 0 w 7971"/>
                  <a:gd name="T41" fmla="*/ 0 h 7971"/>
                  <a:gd name="T42" fmla="*/ 0 w 7971"/>
                  <a:gd name="T43" fmla="*/ 0 h 7971"/>
                  <a:gd name="T44" fmla="*/ 0 w 7971"/>
                  <a:gd name="T45" fmla="*/ 0 h 7971"/>
                  <a:gd name="T46" fmla="*/ 0 w 7971"/>
                  <a:gd name="T47" fmla="*/ 0 h 7971"/>
                  <a:gd name="T48" fmla="*/ 0 w 7971"/>
                  <a:gd name="T49" fmla="*/ 0 h 7971"/>
                  <a:gd name="T50" fmla="*/ 0 w 7971"/>
                  <a:gd name="T51" fmla="*/ 0 h 7971"/>
                  <a:gd name="T52" fmla="*/ 0 w 7971"/>
                  <a:gd name="T53" fmla="*/ 0 h 7971"/>
                  <a:gd name="T54" fmla="*/ 0 w 7971"/>
                  <a:gd name="T55" fmla="*/ 0 h 7971"/>
                  <a:gd name="T56" fmla="*/ 0 w 7971"/>
                  <a:gd name="T57" fmla="*/ 0 h 7971"/>
                  <a:gd name="T58" fmla="*/ 0 w 7971"/>
                  <a:gd name="T59" fmla="*/ 0 h 7971"/>
                  <a:gd name="T60" fmla="*/ 0 w 7971"/>
                  <a:gd name="T61" fmla="*/ 0 h 7971"/>
                  <a:gd name="T62" fmla="*/ 0 w 7971"/>
                  <a:gd name="T63" fmla="*/ 0 h 797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971"/>
                  <a:gd name="T97" fmla="*/ 0 h 7971"/>
                  <a:gd name="T98" fmla="*/ 7971 w 7971"/>
                  <a:gd name="T99" fmla="*/ 7971 h 797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971" h="7971">
                    <a:moveTo>
                      <a:pt x="1755" y="7287"/>
                    </a:moveTo>
                    <a:lnTo>
                      <a:pt x="2103" y="7498"/>
                    </a:lnTo>
                    <a:lnTo>
                      <a:pt x="2465" y="7669"/>
                    </a:lnTo>
                    <a:lnTo>
                      <a:pt x="2837" y="7802"/>
                    </a:lnTo>
                    <a:lnTo>
                      <a:pt x="3215" y="7895"/>
                    </a:lnTo>
                    <a:lnTo>
                      <a:pt x="3597" y="7952"/>
                    </a:lnTo>
                    <a:lnTo>
                      <a:pt x="3982" y="7971"/>
                    </a:lnTo>
                    <a:lnTo>
                      <a:pt x="4363" y="7952"/>
                    </a:lnTo>
                    <a:lnTo>
                      <a:pt x="4742" y="7897"/>
                    </a:lnTo>
                    <a:lnTo>
                      <a:pt x="5114" y="7807"/>
                    </a:lnTo>
                    <a:lnTo>
                      <a:pt x="5475" y="7682"/>
                    </a:lnTo>
                    <a:lnTo>
                      <a:pt x="5825" y="7521"/>
                    </a:lnTo>
                    <a:lnTo>
                      <a:pt x="6159" y="7327"/>
                    </a:lnTo>
                    <a:lnTo>
                      <a:pt x="6475" y="7098"/>
                    </a:lnTo>
                    <a:lnTo>
                      <a:pt x="6770" y="6837"/>
                    </a:lnTo>
                    <a:lnTo>
                      <a:pt x="7041" y="6542"/>
                    </a:lnTo>
                    <a:lnTo>
                      <a:pt x="7287" y="6217"/>
                    </a:lnTo>
                    <a:lnTo>
                      <a:pt x="7498" y="5867"/>
                    </a:lnTo>
                    <a:lnTo>
                      <a:pt x="7669" y="5506"/>
                    </a:lnTo>
                    <a:lnTo>
                      <a:pt x="7802" y="5135"/>
                    </a:lnTo>
                    <a:lnTo>
                      <a:pt x="7895" y="4756"/>
                    </a:lnTo>
                    <a:lnTo>
                      <a:pt x="7951" y="4373"/>
                    </a:lnTo>
                    <a:lnTo>
                      <a:pt x="7971" y="3990"/>
                    </a:lnTo>
                    <a:lnTo>
                      <a:pt x="7953" y="3607"/>
                    </a:lnTo>
                    <a:lnTo>
                      <a:pt x="7897" y="3228"/>
                    </a:lnTo>
                    <a:lnTo>
                      <a:pt x="7807" y="2857"/>
                    </a:lnTo>
                    <a:lnTo>
                      <a:pt x="7681" y="2496"/>
                    </a:lnTo>
                    <a:lnTo>
                      <a:pt x="7521" y="2146"/>
                    </a:lnTo>
                    <a:lnTo>
                      <a:pt x="7326" y="1812"/>
                    </a:lnTo>
                    <a:lnTo>
                      <a:pt x="7099" y="1497"/>
                    </a:lnTo>
                    <a:lnTo>
                      <a:pt x="6837" y="1201"/>
                    </a:lnTo>
                    <a:lnTo>
                      <a:pt x="6543" y="929"/>
                    </a:lnTo>
                    <a:lnTo>
                      <a:pt x="6218" y="684"/>
                    </a:lnTo>
                    <a:lnTo>
                      <a:pt x="5868" y="473"/>
                    </a:lnTo>
                    <a:lnTo>
                      <a:pt x="5506" y="301"/>
                    </a:lnTo>
                    <a:lnTo>
                      <a:pt x="5135" y="169"/>
                    </a:lnTo>
                    <a:lnTo>
                      <a:pt x="4757" y="74"/>
                    </a:lnTo>
                    <a:lnTo>
                      <a:pt x="4374" y="18"/>
                    </a:lnTo>
                    <a:lnTo>
                      <a:pt x="3990" y="0"/>
                    </a:lnTo>
                    <a:lnTo>
                      <a:pt x="3608" y="18"/>
                    </a:lnTo>
                    <a:lnTo>
                      <a:pt x="3229" y="72"/>
                    </a:lnTo>
                    <a:lnTo>
                      <a:pt x="2858" y="163"/>
                    </a:lnTo>
                    <a:lnTo>
                      <a:pt x="2496" y="289"/>
                    </a:lnTo>
                    <a:lnTo>
                      <a:pt x="2147" y="450"/>
                    </a:lnTo>
                    <a:lnTo>
                      <a:pt x="1812" y="644"/>
                    </a:lnTo>
                    <a:lnTo>
                      <a:pt x="1496" y="872"/>
                    </a:lnTo>
                    <a:lnTo>
                      <a:pt x="1202" y="1133"/>
                    </a:lnTo>
                    <a:lnTo>
                      <a:pt x="930" y="1428"/>
                    </a:lnTo>
                    <a:lnTo>
                      <a:pt x="685" y="1754"/>
                    </a:lnTo>
                    <a:lnTo>
                      <a:pt x="474" y="2103"/>
                    </a:lnTo>
                    <a:lnTo>
                      <a:pt x="301" y="2464"/>
                    </a:lnTo>
                    <a:lnTo>
                      <a:pt x="169" y="2836"/>
                    </a:lnTo>
                    <a:lnTo>
                      <a:pt x="75" y="3215"/>
                    </a:lnTo>
                    <a:lnTo>
                      <a:pt x="19" y="3597"/>
                    </a:lnTo>
                    <a:lnTo>
                      <a:pt x="0" y="3981"/>
                    </a:lnTo>
                    <a:lnTo>
                      <a:pt x="19" y="4364"/>
                    </a:lnTo>
                    <a:lnTo>
                      <a:pt x="73" y="4742"/>
                    </a:lnTo>
                    <a:lnTo>
                      <a:pt x="163" y="5113"/>
                    </a:lnTo>
                    <a:lnTo>
                      <a:pt x="290" y="5476"/>
                    </a:lnTo>
                    <a:lnTo>
                      <a:pt x="450" y="5824"/>
                    </a:lnTo>
                    <a:lnTo>
                      <a:pt x="645" y="6159"/>
                    </a:lnTo>
                    <a:lnTo>
                      <a:pt x="872" y="6475"/>
                    </a:lnTo>
                    <a:lnTo>
                      <a:pt x="1134" y="6770"/>
                    </a:lnTo>
                    <a:lnTo>
                      <a:pt x="1428" y="7042"/>
                    </a:lnTo>
                    <a:lnTo>
                      <a:pt x="1755" y="7287"/>
                    </a:lnTo>
                    <a:close/>
                  </a:path>
                </a:pathLst>
              </a:custGeom>
              <a:solidFill>
                <a:srgbClr val="4B66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0" name="Freeform 44"/>
              <p:cNvSpPr>
                <a:spLocks noChangeAspect="1"/>
              </p:cNvSpPr>
              <p:nvPr/>
            </p:nvSpPr>
            <p:spPr bwMode="gray">
              <a:xfrm>
                <a:off x="2667" y="1700"/>
                <a:ext cx="651" cy="652"/>
              </a:xfrm>
              <a:custGeom>
                <a:avLst/>
                <a:gdLst>
                  <a:gd name="T0" fmla="*/ 0 w 7809"/>
                  <a:gd name="T1" fmla="*/ 0 h 7808"/>
                  <a:gd name="T2" fmla="*/ 0 w 7809"/>
                  <a:gd name="T3" fmla="*/ 0 h 7808"/>
                  <a:gd name="T4" fmla="*/ 0 w 7809"/>
                  <a:gd name="T5" fmla="*/ 0 h 7808"/>
                  <a:gd name="T6" fmla="*/ 0 w 7809"/>
                  <a:gd name="T7" fmla="*/ 0 h 7808"/>
                  <a:gd name="T8" fmla="*/ 0 w 7809"/>
                  <a:gd name="T9" fmla="*/ 0 h 7808"/>
                  <a:gd name="T10" fmla="*/ 0 w 7809"/>
                  <a:gd name="T11" fmla="*/ 0 h 7808"/>
                  <a:gd name="T12" fmla="*/ 0 w 7809"/>
                  <a:gd name="T13" fmla="*/ 0 h 7808"/>
                  <a:gd name="T14" fmla="*/ 0 w 7809"/>
                  <a:gd name="T15" fmla="*/ 0 h 7808"/>
                  <a:gd name="T16" fmla="*/ 0 w 7809"/>
                  <a:gd name="T17" fmla="*/ 0 h 7808"/>
                  <a:gd name="T18" fmla="*/ 0 w 7809"/>
                  <a:gd name="T19" fmla="*/ 0 h 7808"/>
                  <a:gd name="T20" fmla="*/ 0 w 7809"/>
                  <a:gd name="T21" fmla="*/ 0 h 7808"/>
                  <a:gd name="T22" fmla="*/ 0 w 7809"/>
                  <a:gd name="T23" fmla="*/ 0 h 7808"/>
                  <a:gd name="T24" fmla="*/ 0 w 7809"/>
                  <a:gd name="T25" fmla="*/ 0 h 7808"/>
                  <a:gd name="T26" fmla="*/ 0 w 7809"/>
                  <a:gd name="T27" fmla="*/ 0 h 7808"/>
                  <a:gd name="T28" fmla="*/ 0 w 7809"/>
                  <a:gd name="T29" fmla="*/ 0 h 7808"/>
                  <a:gd name="T30" fmla="*/ 0 w 7809"/>
                  <a:gd name="T31" fmla="*/ 0 h 7808"/>
                  <a:gd name="T32" fmla="*/ 0 w 7809"/>
                  <a:gd name="T33" fmla="*/ 0 h 7808"/>
                  <a:gd name="T34" fmla="*/ 0 w 7809"/>
                  <a:gd name="T35" fmla="*/ 0 h 7808"/>
                  <a:gd name="T36" fmla="*/ 0 w 7809"/>
                  <a:gd name="T37" fmla="*/ 0 h 7808"/>
                  <a:gd name="T38" fmla="*/ 0 w 7809"/>
                  <a:gd name="T39" fmla="*/ 0 h 7808"/>
                  <a:gd name="T40" fmla="*/ 0 w 7809"/>
                  <a:gd name="T41" fmla="*/ 0 h 7808"/>
                  <a:gd name="T42" fmla="*/ 0 w 7809"/>
                  <a:gd name="T43" fmla="*/ 0 h 7808"/>
                  <a:gd name="T44" fmla="*/ 0 w 7809"/>
                  <a:gd name="T45" fmla="*/ 0 h 7808"/>
                  <a:gd name="T46" fmla="*/ 0 w 7809"/>
                  <a:gd name="T47" fmla="*/ 0 h 7808"/>
                  <a:gd name="T48" fmla="*/ 0 w 7809"/>
                  <a:gd name="T49" fmla="*/ 0 h 7808"/>
                  <a:gd name="T50" fmla="*/ 0 w 7809"/>
                  <a:gd name="T51" fmla="*/ 0 h 7808"/>
                  <a:gd name="T52" fmla="*/ 0 w 7809"/>
                  <a:gd name="T53" fmla="*/ 0 h 7808"/>
                  <a:gd name="T54" fmla="*/ 0 w 7809"/>
                  <a:gd name="T55" fmla="*/ 0 h 7808"/>
                  <a:gd name="T56" fmla="*/ 0 w 7809"/>
                  <a:gd name="T57" fmla="*/ 0 h 7808"/>
                  <a:gd name="T58" fmla="*/ 0 w 7809"/>
                  <a:gd name="T59" fmla="*/ 0 h 7808"/>
                  <a:gd name="T60" fmla="*/ 0 w 7809"/>
                  <a:gd name="T61" fmla="*/ 0 h 7808"/>
                  <a:gd name="T62" fmla="*/ 0 w 7809"/>
                  <a:gd name="T63" fmla="*/ 0 h 78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809"/>
                  <a:gd name="T97" fmla="*/ 0 h 7808"/>
                  <a:gd name="T98" fmla="*/ 7809 w 7809"/>
                  <a:gd name="T99" fmla="*/ 7808 h 78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809" h="7808">
                    <a:moveTo>
                      <a:pt x="1719" y="7139"/>
                    </a:moveTo>
                    <a:lnTo>
                      <a:pt x="2060" y="7346"/>
                    </a:lnTo>
                    <a:lnTo>
                      <a:pt x="2414" y="7514"/>
                    </a:lnTo>
                    <a:lnTo>
                      <a:pt x="2779" y="7643"/>
                    </a:lnTo>
                    <a:lnTo>
                      <a:pt x="3149" y="7736"/>
                    </a:lnTo>
                    <a:lnTo>
                      <a:pt x="3524" y="7790"/>
                    </a:lnTo>
                    <a:lnTo>
                      <a:pt x="3900" y="7808"/>
                    </a:lnTo>
                    <a:lnTo>
                      <a:pt x="4274" y="7790"/>
                    </a:lnTo>
                    <a:lnTo>
                      <a:pt x="4645" y="7737"/>
                    </a:lnTo>
                    <a:lnTo>
                      <a:pt x="5009" y="7649"/>
                    </a:lnTo>
                    <a:lnTo>
                      <a:pt x="5364" y="7525"/>
                    </a:lnTo>
                    <a:lnTo>
                      <a:pt x="5706" y="7368"/>
                    </a:lnTo>
                    <a:lnTo>
                      <a:pt x="6034" y="7178"/>
                    </a:lnTo>
                    <a:lnTo>
                      <a:pt x="6343" y="6953"/>
                    </a:lnTo>
                    <a:lnTo>
                      <a:pt x="6632" y="6697"/>
                    </a:lnTo>
                    <a:lnTo>
                      <a:pt x="6898" y="6409"/>
                    </a:lnTo>
                    <a:lnTo>
                      <a:pt x="7140" y="6090"/>
                    </a:lnTo>
                    <a:lnTo>
                      <a:pt x="7346" y="5748"/>
                    </a:lnTo>
                    <a:lnTo>
                      <a:pt x="7514" y="5394"/>
                    </a:lnTo>
                    <a:lnTo>
                      <a:pt x="7643" y="5029"/>
                    </a:lnTo>
                    <a:lnTo>
                      <a:pt x="7736" y="4659"/>
                    </a:lnTo>
                    <a:lnTo>
                      <a:pt x="7791" y="4284"/>
                    </a:lnTo>
                    <a:lnTo>
                      <a:pt x="7809" y="3908"/>
                    </a:lnTo>
                    <a:lnTo>
                      <a:pt x="7791" y="3533"/>
                    </a:lnTo>
                    <a:lnTo>
                      <a:pt x="7738" y="3162"/>
                    </a:lnTo>
                    <a:lnTo>
                      <a:pt x="7649" y="2799"/>
                    </a:lnTo>
                    <a:lnTo>
                      <a:pt x="7525" y="2444"/>
                    </a:lnTo>
                    <a:lnTo>
                      <a:pt x="7368" y="2102"/>
                    </a:lnTo>
                    <a:lnTo>
                      <a:pt x="7178" y="1775"/>
                    </a:lnTo>
                    <a:lnTo>
                      <a:pt x="6955" y="1465"/>
                    </a:lnTo>
                    <a:lnTo>
                      <a:pt x="6698" y="1177"/>
                    </a:lnTo>
                    <a:lnTo>
                      <a:pt x="6410" y="910"/>
                    </a:lnTo>
                    <a:lnTo>
                      <a:pt x="6091" y="671"/>
                    </a:lnTo>
                    <a:lnTo>
                      <a:pt x="5749" y="463"/>
                    </a:lnTo>
                    <a:lnTo>
                      <a:pt x="5394" y="294"/>
                    </a:lnTo>
                    <a:lnTo>
                      <a:pt x="5030" y="165"/>
                    </a:lnTo>
                    <a:lnTo>
                      <a:pt x="4659" y="72"/>
                    </a:lnTo>
                    <a:lnTo>
                      <a:pt x="4285" y="18"/>
                    </a:lnTo>
                    <a:lnTo>
                      <a:pt x="3909" y="0"/>
                    </a:lnTo>
                    <a:lnTo>
                      <a:pt x="3533" y="17"/>
                    </a:lnTo>
                    <a:lnTo>
                      <a:pt x="3163" y="71"/>
                    </a:lnTo>
                    <a:lnTo>
                      <a:pt x="2799" y="159"/>
                    </a:lnTo>
                    <a:lnTo>
                      <a:pt x="2445" y="283"/>
                    </a:lnTo>
                    <a:lnTo>
                      <a:pt x="2102" y="440"/>
                    </a:lnTo>
                    <a:lnTo>
                      <a:pt x="1775" y="630"/>
                    </a:lnTo>
                    <a:lnTo>
                      <a:pt x="1466" y="853"/>
                    </a:lnTo>
                    <a:lnTo>
                      <a:pt x="1177" y="1110"/>
                    </a:lnTo>
                    <a:lnTo>
                      <a:pt x="911" y="1398"/>
                    </a:lnTo>
                    <a:lnTo>
                      <a:pt x="670" y="1718"/>
                    </a:lnTo>
                    <a:lnTo>
                      <a:pt x="463" y="2059"/>
                    </a:lnTo>
                    <a:lnTo>
                      <a:pt x="295" y="2414"/>
                    </a:lnTo>
                    <a:lnTo>
                      <a:pt x="165" y="2778"/>
                    </a:lnTo>
                    <a:lnTo>
                      <a:pt x="73" y="3149"/>
                    </a:lnTo>
                    <a:lnTo>
                      <a:pt x="18" y="3523"/>
                    </a:lnTo>
                    <a:lnTo>
                      <a:pt x="0" y="3899"/>
                    </a:lnTo>
                    <a:lnTo>
                      <a:pt x="18" y="4274"/>
                    </a:lnTo>
                    <a:lnTo>
                      <a:pt x="72" y="4645"/>
                    </a:lnTo>
                    <a:lnTo>
                      <a:pt x="160" y="5009"/>
                    </a:lnTo>
                    <a:lnTo>
                      <a:pt x="284" y="5364"/>
                    </a:lnTo>
                    <a:lnTo>
                      <a:pt x="441" y="5706"/>
                    </a:lnTo>
                    <a:lnTo>
                      <a:pt x="631" y="6034"/>
                    </a:lnTo>
                    <a:lnTo>
                      <a:pt x="854" y="6343"/>
                    </a:lnTo>
                    <a:lnTo>
                      <a:pt x="1111" y="6632"/>
                    </a:lnTo>
                    <a:lnTo>
                      <a:pt x="1399" y="6898"/>
                    </a:lnTo>
                    <a:lnTo>
                      <a:pt x="1719" y="7139"/>
                    </a:lnTo>
                    <a:close/>
                  </a:path>
                </a:pathLst>
              </a:custGeom>
              <a:solidFill>
                <a:srgbClr val="4E68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" name="Freeform 45"/>
              <p:cNvSpPr>
                <a:spLocks noChangeAspect="1"/>
              </p:cNvSpPr>
              <p:nvPr/>
            </p:nvSpPr>
            <p:spPr bwMode="gray">
              <a:xfrm>
                <a:off x="2677" y="1705"/>
                <a:ext cx="637" cy="637"/>
              </a:xfrm>
              <a:custGeom>
                <a:avLst/>
                <a:gdLst>
                  <a:gd name="T0" fmla="*/ 0 w 7648"/>
                  <a:gd name="T1" fmla="*/ 0 h 7650"/>
                  <a:gd name="T2" fmla="*/ 0 w 7648"/>
                  <a:gd name="T3" fmla="*/ 0 h 7650"/>
                  <a:gd name="T4" fmla="*/ 0 w 7648"/>
                  <a:gd name="T5" fmla="*/ 0 h 7650"/>
                  <a:gd name="T6" fmla="*/ 0 w 7648"/>
                  <a:gd name="T7" fmla="*/ 0 h 7650"/>
                  <a:gd name="T8" fmla="*/ 0 w 7648"/>
                  <a:gd name="T9" fmla="*/ 0 h 7650"/>
                  <a:gd name="T10" fmla="*/ 0 w 7648"/>
                  <a:gd name="T11" fmla="*/ 0 h 7650"/>
                  <a:gd name="T12" fmla="*/ 0 w 7648"/>
                  <a:gd name="T13" fmla="*/ 0 h 7650"/>
                  <a:gd name="T14" fmla="*/ 0 w 7648"/>
                  <a:gd name="T15" fmla="*/ 0 h 7650"/>
                  <a:gd name="T16" fmla="*/ 0 w 7648"/>
                  <a:gd name="T17" fmla="*/ 0 h 7650"/>
                  <a:gd name="T18" fmla="*/ 0 w 7648"/>
                  <a:gd name="T19" fmla="*/ 0 h 7650"/>
                  <a:gd name="T20" fmla="*/ 0 w 7648"/>
                  <a:gd name="T21" fmla="*/ 0 h 7650"/>
                  <a:gd name="T22" fmla="*/ 0 w 7648"/>
                  <a:gd name="T23" fmla="*/ 0 h 7650"/>
                  <a:gd name="T24" fmla="*/ 0 w 7648"/>
                  <a:gd name="T25" fmla="*/ 0 h 7650"/>
                  <a:gd name="T26" fmla="*/ 0 w 7648"/>
                  <a:gd name="T27" fmla="*/ 0 h 7650"/>
                  <a:gd name="T28" fmla="*/ 0 w 7648"/>
                  <a:gd name="T29" fmla="*/ 0 h 7650"/>
                  <a:gd name="T30" fmla="*/ 0 w 7648"/>
                  <a:gd name="T31" fmla="*/ 0 h 7650"/>
                  <a:gd name="T32" fmla="*/ 0 w 7648"/>
                  <a:gd name="T33" fmla="*/ 0 h 7650"/>
                  <a:gd name="T34" fmla="*/ 0 w 7648"/>
                  <a:gd name="T35" fmla="*/ 0 h 7650"/>
                  <a:gd name="T36" fmla="*/ 0 w 7648"/>
                  <a:gd name="T37" fmla="*/ 0 h 7650"/>
                  <a:gd name="T38" fmla="*/ 0 w 7648"/>
                  <a:gd name="T39" fmla="*/ 0 h 7650"/>
                  <a:gd name="T40" fmla="*/ 0 w 7648"/>
                  <a:gd name="T41" fmla="*/ 0 h 7650"/>
                  <a:gd name="T42" fmla="*/ 0 w 7648"/>
                  <a:gd name="T43" fmla="*/ 0 h 7650"/>
                  <a:gd name="T44" fmla="*/ 0 w 7648"/>
                  <a:gd name="T45" fmla="*/ 0 h 7650"/>
                  <a:gd name="T46" fmla="*/ 0 w 7648"/>
                  <a:gd name="T47" fmla="*/ 0 h 7650"/>
                  <a:gd name="T48" fmla="*/ 0 w 7648"/>
                  <a:gd name="T49" fmla="*/ 0 h 7650"/>
                  <a:gd name="T50" fmla="*/ 0 w 7648"/>
                  <a:gd name="T51" fmla="*/ 0 h 7650"/>
                  <a:gd name="T52" fmla="*/ 0 w 7648"/>
                  <a:gd name="T53" fmla="*/ 0 h 7650"/>
                  <a:gd name="T54" fmla="*/ 0 w 7648"/>
                  <a:gd name="T55" fmla="*/ 0 h 7650"/>
                  <a:gd name="T56" fmla="*/ 0 w 7648"/>
                  <a:gd name="T57" fmla="*/ 0 h 7650"/>
                  <a:gd name="T58" fmla="*/ 0 w 7648"/>
                  <a:gd name="T59" fmla="*/ 0 h 7650"/>
                  <a:gd name="T60" fmla="*/ 0 w 7648"/>
                  <a:gd name="T61" fmla="*/ 0 h 7650"/>
                  <a:gd name="T62" fmla="*/ 0 w 7648"/>
                  <a:gd name="T63" fmla="*/ 0 h 76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648"/>
                  <a:gd name="T97" fmla="*/ 0 h 7650"/>
                  <a:gd name="T98" fmla="*/ 7648 w 7648"/>
                  <a:gd name="T99" fmla="*/ 7650 h 765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648" h="7650">
                    <a:moveTo>
                      <a:pt x="1684" y="6994"/>
                    </a:moveTo>
                    <a:lnTo>
                      <a:pt x="2018" y="7196"/>
                    </a:lnTo>
                    <a:lnTo>
                      <a:pt x="2365" y="7360"/>
                    </a:lnTo>
                    <a:lnTo>
                      <a:pt x="2721" y="7487"/>
                    </a:lnTo>
                    <a:lnTo>
                      <a:pt x="3084" y="7577"/>
                    </a:lnTo>
                    <a:lnTo>
                      <a:pt x="3452" y="7631"/>
                    </a:lnTo>
                    <a:lnTo>
                      <a:pt x="3820" y="7650"/>
                    </a:lnTo>
                    <a:lnTo>
                      <a:pt x="4186" y="7631"/>
                    </a:lnTo>
                    <a:lnTo>
                      <a:pt x="4550" y="7579"/>
                    </a:lnTo>
                    <a:lnTo>
                      <a:pt x="4906" y="7492"/>
                    </a:lnTo>
                    <a:lnTo>
                      <a:pt x="5254" y="7372"/>
                    </a:lnTo>
                    <a:lnTo>
                      <a:pt x="5589" y="7218"/>
                    </a:lnTo>
                    <a:lnTo>
                      <a:pt x="5910" y="7031"/>
                    </a:lnTo>
                    <a:lnTo>
                      <a:pt x="6213" y="6812"/>
                    </a:lnTo>
                    <a:lnTo>
                      <a:pt x="6497" y="6561"/>
                    </a:lnTo>
                    <a:lnTo>
                      <a:pt x="6757" y="6279"/>
                    </a:lnTo>
                    <a:lnTo>
                      <a:pt x="6993" y="5967"/>
                    </a:lnTo>
                    <a:lnTo>
                      <a:pt x="7195" y="5631"/>
                    </a:lnTo>
                    <a:lnTo>
                      <a:pt x="7360" y="5284"/>
                    </a:lnTo>
                    <a:lnTo>
                      <a:pt x="7486" y="4928"/>
                    </a:lnTo>
                    <a:lnTo>
                      <a:pt x="7577" y="4565"/>
                    </a:lnTo>
                    <a:lnTo>
                      <a:pt x="7631" y="4198"/>
                    </a:lnTo>
                    <a:lnTo>
                      <a:pt x="7648" y="3829"/>
                    </a:lnTo>
                    <a:lnTo>
                      <a:pt x="7631" y="3462"/>
                    </a:lnTo>
                    <a:lnTo>
                      <a:pt x="7578" y="3099"/>
                    </a:lnTo>
                    <a:lnTo>
                      <a:pt x="7492" y="2742"/>
                    </a:lnTo>
                    <a:lnTo>
                      <a:pt x="7370" y="2395"/>
                    </a:lnTo>
                    <a:lnTo>
                      <a:pt x="7216" y="2060"/>
                    </a:lnTo>
                    <a:lnTo>
                      <a:pt x="7030" y="1739"/>
                    </a:lnTo>
                    <a:lnTo>
                      <a:pt x="6811" y="1436"/>
                    </a:lnTo>
                    <a:lnTo>
                      <a:pt x="6560" y="1153"/>
                    </a:lnTo>
                    <a:lnTo>
                      <a:pt x="6279" y="893"/>
                    </a:lnTo>
                    <a:lnTo>
                      <a:pt x="5966" y="658"/>
                    </a:lnTo>
                    <a:lnTo>
                      <a:pt x="5630" y="455"/>
                    </a:lnTo>
                    <a:lnTo>
                      <a:pt x="5284" y="290"/>
                    </a:lnTo>
                    <a:lnTo>
                      <a:pt x="4927" y="162"/>
                    </a:lnTo>
                    <a:lnTo>
                      <a:pt x="4564" y="72"/>
                    </a:lnTo>
                    <a:lnTo>
                      <a:pt x="4197" y="18"/>
                    </a:lnTo>
                    <a:lnTo>
                      <a:pt x="3828" y="0"/>
                    </a:lnTo>
                    <a:lnTo>
                      <a:pt x="3461" y="18"/>
                    </a:lnTo>
                    <a:lnTo>
                      <a:pt x="3098" y="70"/>
                    </a:lnTo>
                    <a:lnTo>
                      <a:pt x="2742" y="157"/>
                    </a:lnTo>
                    <a:lnTo>
                      <a:pt x="2394" y="277"/>
                    </a:lnTo>
                    <a:lnTo>
                      <a:pt x="2059" y="431"/>
                    </a:lnTo>
                    <a:lnTo>
                      <a:pt x="1738" y="618"/>
                    </a:lnTo>
                    <a:lnTo>
                      <a:pt x="1435" y="837"/>
                    </a:lnTo>
                    <a:lnTo>
                      <a:pt x="1152" y="1088"/>
                    </a:lnTo>
                    <a:lnTo>
                      <a:pt x="892" y="1370"/>
                    </a:lnTo>
                    <a:lnTo>
                      <a:pt x="657" y="1684"/>
                    </a:lnTo>
                    <a:lnTo>
                      <a:pt x="454" y="2018"/>
                    </a:lnTo>
                    <a:lnTo>
                      <a:pt x="289" y="2365"/>
                    </a:lnTo>
                    <a:lnTo>
                      <a:pt x="161" y="2722"/>
                    </a:lnTo>
                    <a:lnTo>
                      <a:pt x="71" y="3085"/>
                    </a:lnTo>
                    <a:lnTo>
                      <a:pt x="18" y="3453"/>
                    </a:lnTo>
                    <a:lnTo>
                      <a:pt x="0" y="3820"/>
                    </a:lnTo>
                    <a:lnTo>
                      <a:pt x="18" y="4188"/>
                    </a:lnTo>
                    <a:lnTo>
                      <a:pt x="70" y="4551"/>
                    </a:lnTo>
                    <a:lnTo>
                      <a:pt x="157" y="4908"/>
                    </a:lnTo>
                    <a:lnTo>
                      <a:pt x="277" y="5254"/>
                    </a:lnTo>
                    <a:lnTo>
                      <a:pt x="431" y="5590"/>
                    </a:lnTo>
                    <a:lnTo>
                      <a:pt x="619" y="5910"/>
                    </a:lnTo>
                    <a:lnTo>
                      <a:pt x="838" y="6213"/>
                    </a:lnTo>
                    <a:lnTo>
                      <a:pt x="1088" y="6497"/>
                    </a:lnTo>
                    <a:lnTo>
                      <a:pt x="1370" y="6758"/>
                    </a:lnTo>
                    <a:lnTo>
                      <a:pt x="1684" y="6994"/>
                    </a:lnTo>
                    <a:close/>
                  </a:path>
                </a:pathLst>
              </a:custGeom>
              <a:solidFill>
                <a:srgbClr val="506B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2" name="Freeform 46"/>
              <p:cNvSpPr>
                <a:spLocks noChangeAspect="1"/>
              </p:cNvSpPr>
              <p:nvPr/>
            </p:nvSpPr>
            <p:spPr bwMode="gray">
              <a:xfrm>
                <a:off x="2687" y="1707"/>
                <a:ext cx="624" cy="623"/>
              </a:xfrm>
              <a:custGeom>
                <a:avLst/>
                <a:gdLst>
                  <a:gd name="T0" fmla="*/ 0 w 7489"/>
                  <a:gd name="T1" fmla="*/ 0 h 7488"/>
                  <a:gd name="T2" fmla="*/ 0 w 7489"/>
                  <a:gd name="T3" fmla="*/ 0 h 7488"/>
                  <a:gd name="T4" fmla="*/ 0 w 7489"/>
                  <a:gd name="T5" fmla="*/ 0 h 7488"/>
                  <a:gd name="T6" fmla="*/ 0 w 7489"/>
                  <a:gd name="T7" fmla="*/ 0 h 7488"/>
                  <a:gd name="T8" fmla="*/ 0 w 7489"/>
                  <a:gd name="T9" fmla="*/ 0 h 7488"/>
                  <a:gd name="T10" fmla="*/ 0 w 7489"/>
                  <a:gd name="T11" fmla="*/ 0 h 7488"/>
                  <a:gd name="T12" fmla="*/ 0 w 7489"/>
                  <a:gd name="T13" fmla="*/ 0 h 7488"/>
                  <a:gd name="T14" fmla="*/ 0 w 7489"/>
                  <a:gd name="T15" fmla="*/ 0 h 7488"/>
                  <a:gd name="T16" fmla="*/ 0 w 7489"/>
                  <a:gd name="T17" fmla="*/ 0 h 7488"/>
                  <a:gd name="T18" fmla="*/ 0 w 7489"/>
                  <a:gd name="T19" fmla="*/ 0 h 7488"/>
                  <a:gd name="T20" fmla="*/ 0 w 7489"/>
                  <a:gd name="T21" fmla="*/ 0 h 7488"/>
                  <a:gd name="T22" fmla="*/ 0 w 7489"/>
                  <a:gd name="T23" fmla="*/ 0 h 7488"/>
                  <a:gd name="T24" fmla="*/ 0 w 7489"/>
                  <a:gd name="T25" fmla="*/ 0 h 7488"/>
                  <a:gd name="T26" fmla="*/ 0 w 7489"/>
                  <a:gd name="T27" fmla="*/ 0 h 7488"/>
                  <a:gd name="T28" fmla="*/ 0 w 7489"/>
                  <a:gd name="T29" fmla="*/ 0 h 7488"/>
                  <a:gd name="T30" fmla="*/ 0 w 7489"/>
                  <a:gd name="T31" fmla="*/ 0 h 7488"/>
                  <a:gd name="T32" fmla="*/ 0 w 7489"/>
                  <a:gd name="T33" fmla="*/ 0 h 7488"/>
                  <a:gd name="T34" fmla="*/ 0 w 7489"/>
                  <a:gd name="T35" fmla="*/ 0 h 7488"/>
                  <a:gd name="T36" fmla="*/ 0 w 7489"/>
                  <a:gd name="T37" fmla="*/ 0 h 7488"/>
                  <a:gd name="T38" fmla="*/ 0 w 7489"/>
                  <a:gd name="T39" fmla="*/ 0 h 7488"/>
                  <a:gd name="T40" fmla="*/ 0 w 7489"/>
                  <a:gd name="T41" fmla="*/ 0 h 7488"/>
                  <a:gd name="T42" fmla="*/ 0 w 7489"/>
                  <a:gd name="T43" fmla="*/ 0 h 7488"/>
                  <a:gd name="T44" fmla="*/ 0 w 7489"/>
                  <a:gd name="T45" fmla="*/ 0 h 7488"/>
                  <a:gd name="T46" fmla="*/ 0 w 7489"/>
                  <a:gd name="T47" fmla="*/ 0 h 7488"/>
                  <a:gd name="T48" fmla="*/ 0 w 7489"/>
                  <a:gd name="T49" fmla="*/ 0 h 7488"/>
                  <a:gd name="T50" fmla="*/ 0 w 7489"/>
                  <a:gd name="T51" fmla="*/ 0 h 7488"/>
                  <a:gd name="T52" fmla="*/ 0 w 7489"/>
                  <a:gd name="T53" fmla="*/ 0 h 7488"/>
                  <a:gd name="T54" fmla="*/ 0 w 7489"/>
                  <a:gd name="T55" fmla="*/ 0 h 7488"/>
                  <a:gd name="T56" fmla="*/ 0 w 7489"/>
                  <a:gd name="T57" fmla="*/ 0 h 7488"/>
                  <a:gd name="T58" fmla="*/ 0 w 7489"/>
                  <a:gd name="T59" fmla="*/ 0 h 7488"/>
                  <a:gd name="T60" fmla="*/ 0 w 7489"/>
                  <a:gd name="T61" fmla="*/ 0 h 7488"/>
                  <a:gd name="T62" fmla="*/ 0 w 7489"/>
                  <a:gd name="T63" fmla="*/ 0 h 74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489"/>
                  <a:gd name="T97" fmla="*/ 0 h 7488"/>
                  <a:gd name="T98" fmla="*/ 7489 w 7489"/>
                  <a:gd name="T99" fmla="*/ 7488 h 74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489" h="7488">
                    <a:moveTo>
                      <a:pt x="1649" y="6846"/>
                    </a:moveTo>
                    <a:lnTo>
                      <a:pt x="1976" y="7044"/>
                    </a:lnTo>
                    <a:lnTo>
                      <a:pt x="2315" y="7205"/>
                    </a:lnTo>
                    <a:lnTo>
                      <a:pt x="2665" y="7330"/>
                    </a:lnTo>
                    <a:lnTo>
                      <a:pt x="3020" y="7418"/>
                    </a:lnTo>
                    <a:lnTo>
                      <a:pt x="3380" y="7470"/>
                    </a:lnTo>
                    <a:lnTo>
                      <a:pt x="3740" y="7488"/>
                    </a:lnTo>
                    <a:lnTo>
                      <a:pt x="4099" y="7471"/>
                    </a:lnTo>
                    <a:lnTo>
                      <a:pt x="4455" y="7419"/>
                    </a:lnTo>
                    <a:lnTo>
                      <a:pt x="4804" y="7334"/>
                    </a:lnTo>
                    <a:lnTo>
                      <a:pt x="5144" y="7216"/>
                    </a:lnTo>
                    <a:lnTo>
                      <a:pt x="5473" y="7066"/>
                    </a:lnTo>
                    <a:lnTo>
                      <a:pt x="5787" y="6883"/>
                    </a:lnTo>
                    <a:lnTo>
                      <a:pt x="6083" y="6668"/>
                    </a:lnTo>
                    <a:lnTo>
                      <a:pt x="6361" y="6423"/>
                    </a:lnTo>
                    <a:lnTo>
                      <a:pt x="6616" y="6146"/>
                    </a:lnTo>
                    <a:lnTo>
                      <a:pt x="6846" y="5840"/>
                    </a:lnTo>
                    <a:lnTo>
                      <a:pt x="7044" y="5512"/>
                    </a:lnTo>
                    <a:lnTo>
                      <a:pt x="7206" y="5173"/>
                    </a:lnTo>
                    <a:lnTo>
                      <a:pt x="7330" y="4823"/>
                    </a:lnTo>
                    <a:lnTo>
                      <a:pt x="7418" y="4468"/>
                    </a:lnTo>
                    <a:lnTo>
                      <a:pt x="7470" y="4108"/>
                    </a:lnTo>
                    <a:lnTo>
                      <a:pt x="7489" y="3748"/>
                    </a:lnTo>
                    <a:lnTo>
                      <a:pt x="7472" y="3389"/>
                    </a:lnTo>
                    <a:lnTo>
                      <a:pt x="7421" y="3033"/>
                    </a:lnTo>
                    <a:lnTo>
                      <a:pt x="7335" y="2684"/>
                    </a:lnTo>
                    <a:lnTo>
                      <a:pt x="7217" y="2344"/>
                    </a:lnTo>
                    <a:lnTo>
                      <a:pt x="7067" y="2015"/>
                    </a:lnTo>
                    <a:lnTo>
                      <a:pt x="6884" y="1702"/>
                    </a:lnTo>
                    <a:lnTo>
                      <a:pt x="6669" y="1405"/>
                    </a:lnTo>
                    <a:lnTo>
                      <a:pt x="6423" y="1128"/>
                    </a:lnTo>
                    <a:lnTo>
                      <a:pt x="6148" y="872"/>
                    </a:lnTo>
                    <a:lnTo>
                      <a:pt x="5842" y="643"/>
                    </a:lnTo>
                    <a:lnTo>
                      <a:pt x="5513" y="444"/>
                    </a:lnTo>
                    <a:lnTo>
                      <a:pt x="5173" y="282"/>
                    </a:lnTo>
                    <a:lnTo>
                      <a:pt x="4824" y="158"/>
                    </a:lnTo>
                    <a:lnTo>
                      <a:pt x="4469" y="70"/>
                    </a:lnTo>
                    <a:lnTo>
                      <a:pt x="4109" y="17"/>
                    </a:lnTo>
                    <a:lnTo>
                      <a:pt x="3749" y="0"/>
                    </a:lnTo>
                    <a:lnTo>
                      <a:pt x="3389" y="17"/>
                    </a:lnTo>
                    <a:lnTo>
                      <a:pt x="3033" y="68"/>
                    </a:lnTo>
                    <a:lnTo>
                      <a:pt x="2684" y="153"/>
                    </a:lnTo>
                    <a:lnTo>
                      <a:pt x="2344" y="271"/>
                    </a:lnTo>
                    <a:lnTo>
                      <a:pt x="2017" y="422"/>
                    </a:lnTo>
                    <a:lnTo>
                      <a:pt x="1702" y="605"/>
                    </a:lnTo>
                    <a:lnTo>
                      <a:pt x="1405" y="818"/>
                    </a:lnTo>
                    <a:lnTo>
                      <a:pt x="1128" y="1064"/>
                    </a:lnTo>
                    <a:lnTo>
                      <a:pt x="873" y="1340"/>
                    </a:lnTo>
                    <a:lnTo>
                      <a:pt x="643" y="1647"/>
                    </a:lnTo>
                    <a:lnTo>
                      <a:pt x="444" y="1975"/>
                    </a:lnTo>
                    <a:lnTo>
                      <a:pt x="283" y="2314"/>
                    </a:lnTo>
                    <a:lnTo>
                      <a:pt x="158" y="2664"/>
                    </a:lnTo>
                    <a:lnTo>
                      <a:pt x="70" y="3019"/>
                    </a:lnTo>
                    <a:lnTo>
                      <a:pt x="18" y="3378"/>
                    </a:lnTo>
                    <a:lnTo>
                      <a:pt x="0" y="3740"/>
                    </a:lnTo>
                    <a:lnTo>
                      <a:pt x="18" y="4099"/>
                    </a:lnTo>
                    <a:lnTo>
                      <a:pt x="69" y="4454"/>
                    </a:lnTo>
                    <a:lnTo>
                      <a:pt x="154" y="4804"/>
                    </a:lnTo>
                    <a:lnTo>
                      <a:pt x="272" y="5143"/>
                    </a:lnTo>
                    <a:lnTo>
                      <a:pt x="423" y="5471"/>
                    </a:lnTo>
                    <a:lnTo>
                      <a:pt x="606" y="5786"/>
                    </a:lnTo>
                    <a:lnTo>
                      <a:pt x="821" y="6083"/>
                    </a:lnTo>
                    <a:lnTo>
                      <a:pt x="1066" y="6360"/>
                    </a:lnTo>
                    <a:lnTo>
                      <a:pt x="1342" y="6615"/>
                    </a:lnTo>
                    <a:lnTo>
                      <a:pt x="1649" y="6846"/>
                    </a:lnTo>
                    <a:close/>
                  </a:path>
                </a:pathLst>
              </a:custGeom>
              <a:solidFill>
                <a:srgbClr val="526E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" name="Freeform 47"/>
              <p:cNvSpPr>
                <a:spLocks noChangeAspect="1"/>
              </p:cNvSpPr>
              <p:nvPr/>
            </p:nvSpPr>
            <p:spPr bwMode="gray">
              <a:xfrm>
                <a:off x="2697" y="1709"/>
                <a:ext cx="610" cy="611"/>
              </a:xfrm>
              <a:custGeom>
                <a:avLst/>
                <a:gdLst>
                  <a:gd name="T0" fmla="*/ 0 w 7328"/>
                  <a:gd name="T1" fmla="*/ 0 h 7326"/>
                  <a:gd name="T2" fmla="*/ 0 w 7328"/>
                  <a:gd name="T3" fmla="*/ 0 h 7326"/>
                  <a:gd name="T4" fmla="*/ 0 w 7328"/>
                  <a:gd name="T5" fmla="*/ 0 h 7326"/>
                  <a:gd name="T6" fmla="*/ 0 w 7328"/>
                  <a:gd name="T7" fmla="*/ 0 h 7326"/>
                  <a:gd name="T8" fmla="*/ 0 w 7328"/>
                  <a:gd name="T9" fmla="*/ 0 h 7326"/>
                  <a:gd name="T10" fmla="*/ 0 w 7328"/>
                  <a:gd name="T11" fmla="*/ 0 h 7326"/>
                  <a:gd name="T12" fmla="*/ 0 w 7328"/>
                  <a:gd name="T13" fmla="*/ 0 h 7326"/>
                  <a:gd name="T14" fmla="*/ 0 w 7328"/>
                  <a:gd name="T15" fmla="*/ 0 h 7326"/>
                  <a:gd name="T16" fmla="*/ 0 w 7328"/>
                  <a:gd name="T17" fmla="*/ 0 h 7326"/>
                  <a:gd name="T18" fmla="*/ 0 w 7328"/>
                  <a:gd name="T19" fmla="*/ 0 h 7326"/>
                  <a:gd name="T20" fmla="*/ 0 w 7328"/>
                  <a:gd name="T21" fmla="*/ 0 h 7326"/>
                  <a:gd name="T22" fmla="*/ 0 w 7328"/>
                  <a:gd name="T23" fmla="*/ 0 h 7326"/>
                  <a:gd name="T24" fmla="*/ 0 w 7328"/>
                  <a:gd name="T25" fmla="*/ 0 h 7326"/>
                  <a:gd name="T26" fmla="*/ 0 w 7328"/>
                  <a:gd name="T27" fmla="*/ 0 h 7326"/>
                  <a:gd name="T28" fmla="*/ 0 w 7328"/>
                  <a:gd name="T29" fmla="*/ 0 h 7326"/>
                  <a:gd name="T30" fmla="*/ 0 w 7328"/>
                  <a:gd name="T31" fmla="*/ 0 h 7326"/>
                  <a:gd name="T32" fmla="*/ 0 w 7328"/>
                  <a:gd name="T33" fmla="*/ 0 h 7326"/>
                  <a:gd name="T34" fmla="*/ 0 w 7328"/>
                  <a:gd name="T35" fmla="*/ 0 h 7326"/>
                  <a:gd name="T36" fmla="*/ 0 w 7328"/>
                  <a:gd name="T37" fmla="*/ 0 h 7326"/>
                  <a:gd name="T38" fmla="*/ 0 w 7328"/>
                  <a:gd name="T39" fmla="*/ 0 h 7326"/>
                  <a:gd name="T40" fmla="*/ 0 w 7328"/>
                  <a:gd name="T41" fmla="*/ 0 h 7326"/>
                  <a:gd name="T42" fmla="*/ 0 w 7328"/>
                  <a:gd name="T43" fmla="*/ 0 h 7326"/>
                  <a:gd name="T44" fmla="*/ 0 w 7328"/>
                  <a:gd name="T45" fmla="*/ 0 h 7326"/>
                  <a:gd name="T46" fmla="*/ 0 w 7328"/>
                  <a:gd name="T47" fmla="*/ 0 h 7326"/>
                  <a:gd name="T48" fmla="*/ 0 w 7328"/>
                  <a:gd name="T49" fmla="*/ 0 h 7326"/>
                  <a:gd name="T50" fmla="*/ 0 w 7328"/>
                  <a:gd name="T51" fmla="*/ 0 h 7326"/>
                  <a:gd name="T52" fmla="*/ 0 w 7328"/>
                  <a:gd name="T53" fmla="*/ 0 h 7326"/>
                  <a:gd name="T54" fmla="*/ 0 w 7328"/>
                  <a:gd name="T55" fmla="*/ 0 h 7326"/>
                  <a:gd name="T56" fmla="*/ 0 w 7328"/>
                  <a:gd name="T57" fmla="*/ 0 h 7326"/>
                  <a:gd name="T58" fmla="*/ 0 w 7328"/>
                  <a:gd name="T59" fmla="*/ 0 h 7326"/>
                  <a:gd name="T60" fmla="*/ 0 w 7328"/>
                  <a:gd name="T61" fmla="*/ 0 h 7326"/>
                  <a:gd name="T62" fmla="*/ 0 w 7328"/>
                  <a:gd name="T63" fmla="*/ 0 h 732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328"/>
                  <a:gd name="T97" fmla="*/ 0 h 7326"/>
                  <a:gd name="T98" fmla="*/ 7328 w 7328"/>
                  <a:gd name="T99" fmla="*/ 7326 h 732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328" h="7326">
                    <a:moveTo>
                      <a:pt x="1613" y="6698"/>
                    </a:moveTo>
                    <a:lnTo>
                      <a:pt x="1933" y="6891"/>
                    </a:lnTo>
                    <a:lnTo>
                      <a:pt x="2266" y="7049"/>
                    </a:lnTo>
                    <a:lnTo>
                      <a:pt x="2607" y="7171"/>
                    </a:lnTo>
                    <a:lnTo>
                      <a:pt x="2956" y="7257"/>
                    </a:lnTo>
                    <a:lnTo>
                      <a:pt x="3306" y="7309"/>
                    </a:lnTo>
                    <a:lnTo>
                      <a:pt x="3659" y="7326"/>
                    </a:lnTo>
                    <a:lnTo>
                      <a:pt x="4011" y="7309"/>
                    </a:lnTo>
                    <a:lnTo>
                      <a:pt x="4360" y="7259"/>
                    </a:lnTo>
                    <a:lnTo>
                      <a:pt x="4701" y="7176"/>
                    </a:lnTo>
                    <a:lnTo>
                      <a:pt x="5034" y="7062"/>
                    </a:lnTo>
                    <a:lnTo>
                      <a:pt x="5355" y="6914"/>
                    </a:lnTo>
                    <a:lnTo>
                      <a:pt x="5662" y="6735"/>
                    </a:lnTo>
                    <a:lnTo>
                      <a:pt x="5953" y="6525"/>
                    </a:lnTo>
                    <a:lnTo>
                      <a:pt x="6225" y="6284"/>
                    </a:lnTo>
                    <a:lnTo>
                      <a:pt x="6473" y="6014"/>
                    </a:lnTo>
                    <a:lnTo>
                      <a:pt x="6700" y="5716"/>
                    </a:lnTo>
                    <a:lnTo>
                      <a:pt x="6893" y="5395"/>
                    </a:lnTo>
                    <a:lnTo>
                      <a:pt x="7051" y="5062"/>
                    </a:lnTo>
                    <a:lnTo>
                      <a:pt x="7173" y="4721"/>
                    </a:lnTo>
                    <a:lnTo>
                      <a:pt x="7259" y="4372"/>
                    </a:lnTo>
                    <a:lnTo>
                      <a:pt x="7311" y="4021"/>
                    </a:lnTo>
                    <a:lnTo>
                      <a:pt x="7328" y="3668"/>
                    </a:lnTo>
                    <a:lnTo>
                      <a:pt x="7311" y="3316"/>
                    </a:lnTo>
                    <a:lnTo>
                      <a:pt x="7261" y="2968"/>
                    </a:lnTo>
                    <a:lnTo>
                      <a:pt x="7178" y="2626"/>
                    </a:lnTo>
                    <a:lnTo>
                      <a:pt x="7062" y="2294"/>
                    </a:lnTo>
                    <a:lnTo>
                      <a:pt x="6915" y="1973"/>
                    </a:lnTo>
                    <a:lnTo>
                      <a:pt x="6736" y="1665"/>
                    </a:lnTo>
                    <a:lnTo>
                      <a:pt x="6526" y="1375"/>
                    </a:lnTo>
                    <a:lnTo>
                      <a:pt x="6285" y="1103"/>
                    </a:lnTo>
                    <a:lnTo>
                      <a:pt x="6015" y="854"/>
                    </a:lnTo>
                    <a:lnTo>
                      <a:pt x="5717" y="629"/>
                    </a:lnTo>
                    <a:lnTo>
                      <a:pt x="5395" y="434"/>
                    </a:lnTo>
                    <a:lnTo>
                      <a:pt x="5063" y="277"/>
                    </a:lnTo>
                    <a:lnTo>
                      <a:pt x="4721" y="155"/>
                    </a:lnTo>
                    <a:lnTo>
                      <a:pt x="4373" y="69"/>
                    </a:lnTo>
                    <a:lnTo>
                      <a:pt x="4022" y="17"/>
                    </a:lnTo>
                    <a:lnTo>
                      <a:pt x="3669" y="0"/>
                    </a:lnTo>
                    <a:lnTo>
                      <a:pt x="3317" y="17"/>
                    </a:lnTo>
                    <a:lnTo>
                      <a:pt x="2968" y="66"/>
                    </a:lnTo>
                    <a:lnTo>
                      <a:pt x="2627" y="149"/>
                    </a:lnTo>
                    <a:lnTo>
                      <a:pt x="2294" y="265"/>
                    </a:lnTo>
                    <a:lnTo>
                      <a:pt x="1973" y="412"/>
                    </a:lnTo>
                    <a:lnTo>
                      <a:pt x="1666" y="592"/>
                    </a:lnTo>
                    <a:lnTo>
                      <a:pt x="1376" y="801"/>
                    </a:lnTo>
                    <a:lnTo>
                      <a:pt x="1104" y="1041"/>
                    </a:lnTo>
                    <a:lnTo>
                      <a:pt x="855" y="1312"/>
                    </a:lnTo>
                    <a:lnTo>
                      <a:pt x="630" y="1612"/>
                    </a:lnTo>
                    <a:lnTo>
                      <a:pt x="435" y="1932"/>
                    </a:lnTo>
                    <a:lnTo>
                      <a:pt x="278" y="2265"/>
                    </a:lnTo>
                    <a:lnTo>
                      <a:pt x="155" y="2606"/>
                    </a:lnTo>
                    <a:lnTo>
                      <a:pt x="69" y="2954"/>
                    </a:lnTo>
                    <a:lnTo>
                      <a:pt x="17" y="3306"/>
                    </a:lnTo>
                    <a:lnTo>
                      <a:pt x="0" y="3659"/>
                    </a:lnTo>
                    <a:lnTo>
                      <a:pt x="17" y="4010"/>
                    </a:lnTo>
                    <a:lnTo>
                      <a:pt x="67" y="4358"/>
                    </a:lnTo>
                    <a:lnTo>
                      <a:pt x="150" y="4699"/>
                    </a:lnTo>
                    <a:lnTo>
                      <a:pt x="266" y="5032"/>
                    </a:lnTo>
                    <a:lnTo>
                      <a:pt x="414" y="5353"/>
                    </a:lnTo>
                    <a:lnTo>
                      <a:pt x="592" y="5660"/>
                    </a:lnTo>
                    <a:lnTo>
                      <a:pt x="803" y="5951"/>
                    </a:lnTo>
                    <a:lnTo>
                      <a:pt x="1043" y="6223"/>
                    </a:lnTo>
                    <a:lnTo>
                      <a:pt x="1313" y="6472"/>
                    </a:lnTo>
                    <a:lnTo>
                      <a:pt x="1613" y="6698"/>
                    </a:lnTo>
                    <a:close/>
                  </a:path>
                </a:pathLst>
              </a:custGeom>
              <a:solidFill>
                <a:srgbClr val="5570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4" name="Freeform 48"/>
              <p:cNvSpPr>
                <a:spLocks noChangeAspect="1"/>
              </p:cNvSpPr>
              <p:nvPr/>
            </p:nvSpPr>
            <p:spPr bwMode="gray">
              <a:xfrm>
                <a:off x="2707" y="1711"/>
                <a:ext cx="598" cy="597"/>
              </a:xfrm>
              <a:custGeom>
                <a:avLst/>
                <a:gdLst>
                  <a:gd name="T0" fmla="*/ 0 w 7167"/>
                  <a:gd name="T1" fmla="*/ 0 h 7167"/>
                  <a:gd name="T2" fmla="*/ 0 w 7167"/>
                  <a:gd name="T3" fmla="*/ 0 h 7167"/>
                  <a:gd name="T4" fmla="*/ 0 w 7167"/>
                  <a:gd name="T5" fmla="*/ 0 h 7167"/>
                  <a:gd name="T6" fmla="*/ 0 w 7167"/>
                  <a:gd name="T7" fmla="*/ 0 h 7167"/>
                  <a:gd name="T8" fmla="*/ 0 w 7167"/>
                  <a:gd name="T9" fmla="*/ 0 h 7167"/>
                  <a:gd name="T10" fmla="*/ 0 w 7167"/>
                  <a:gd name="T11" fmla="*/ 0 h 7167"/>
                  <a:gd name="T12" fmla="*/ 0 w 7167"/>
                  <a:gd name="T13" fmla="*/ 0 h 7167"/>
                  <a:gd name="T14" fmla="*/ 0 w 7167"/>
                  <a:gd name="T15" fmla="*/ 0 h 7167"/>
                  <a:gd name="T16" fmla="*/ 0 w 7167"/>
                  <a:gd name="T17" fmla="*/ 0 h 7167"/>
                  <a:gd name="T18" fmla="*/ 0 w 7167"/>
                  <a:gd name="T19" fmla="*/ 0 h 7167"/>
                  <a:gd name="T20" fmla="*/ 0 w 7167"/>
                  <a:gd name="T21" fmla="*/ 0 h 7167"/>
                  <a:gd name="T22" fmla="*/ 0 w 7167"/>
                  <a:gd name="T23" fmla="*/ 0 h 7167"/>
                  <a:gd name="T24" fmla="*/ 0 w 7167"/>
                  <a:gd name="T25" fmla="*/ 0 h 7167"/>
                  <a:gd name="T26" fmla="*/ 0 w 7167"/>
                  <a:gd name="T27" fmla="*/ 0 h 7167"/>
                  <a:gd name="T28" fmla="*/ 0 w 7167"/>
                  <a:gd name="T29" fmla="*/ 0 h 7167"/>
                  <a:gd name="T30" fmla="*/ 0 w 7167"/>
                  <a:gd name="T31" fmla="*/ 0 h 7167"/>
                  <a:gd name="T32" fmla="*/ 0 w 7167"/>
                  <a:gd name="T33" fmla="*/ 0 h 7167"/>
                  <a:gd name="T34" fmla="*/ 0 w 7167"/>
                  <a:gd name="T35" fmla="*/ 0 h 7167"/>
                  <a:gd name="T36" fmla="*/ 0 w 7167"/>
                  <a:gd name="T37" fmla="*/ 0 h 7167"/>
                  <a:gd name="T38" fmla="*/ 0 w 7167"/>
                  <a:gd name="T39" fmla="*/ 0 h 7167"/>
                  <a:gd name="T40" fmla="*/ 0 w 7167"/>
                  <a:gd name="T41" fmla="*/ 0 h 7167"/>
                  <a:gd name="T42" fmla="*/ 0 w 7167"/>
                  <a:gd name="T43" fmla="*/ 0 h 7167"/>
                  <a:gd name="T44" fmla="*/ 0 w 7167"/>
                  <a:gd name="T45" fmla="*/ 0 h 7167"/>
                  <a:gd name="T46" fmla="*/ 0 w 7167"/>
                  <a:gd name="T47" fmla="*/ 0 h 7167"/>
                  <a:gd name="T48" fmla="*/ 0 w 7167"/>
                  <a:gd name="T49" fmla="*/ 0 h 7167"/>
                  <a:gd name="T50" fmla="*/ 0 w 7167"/>
                  <a:gd name="T51" fmla="*/ 0 h 7167"/>
                  <a:gd name="T52" fmla="*/ 0 w 7167"/>
                  <a:gd name="T53" fmla="*/ 0 h 7167"/>
                  <a:gd name="T54" fmla="*/ 0 w 7167"/>
                  <a:gd name="T55" fmla="*/ 0 h 7167"/>
                  <a:gd name="T56" fmla="*/ 0 w 7167"/>
                  <a:gd name="T57" fmla="*/ 0 h 7167"/>
                  <a:gd name="T58" fmla="*/ 0 w 7167"/>
                  <a:gd name="T59" fmla="*/ 0 h 7167"/>
                  <a:gd name="T60" fmla="*/ 0 w 7167"/>
                  <a:gd name="T61" fmla="*/ 0 h 7167"/>
                  <a:gd name="T62" fmla="*/ 0 w 7167"/>
                  <a:gd name="T63" fmla="*/ 0 h 71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167"/>
                  <a:gd name="T97" fmla="*/ 0 h 7167"/>
                  <a:gd name="T98" fmla="*/ 7167 w 7167"/>
                  <a:gd name="T99" fmla="*/ 7167 h 716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167" h="7167">
                    <a:moveTo>
                      <a:pt x="1577" y="6552"/>
                    </a:moveTo>
                    <a:lnTo>
                      <a:pt x="1891" y="6741"/>
                    </a:lnTo>
                    <a:lnTo>
                      <a:pt x="2216" y="6896"/>
                    </a:lnTo>
                    <a:lnTo>
                      <a:pt x="2550" y="7015"/>
                    </a:lnTo>
                    <a:lnTo>
                      <a:pt x="2890" y="7100"/>
                    </a:lnTo>
                    <a:lnTo>
                      <a:pt x="3233" y="7150"/>
                    </a:lnTo>
                    <a:lnTo>
                      <a:pt x="3579" y="7167"/>
                    </a:lnTo>
                    <a:lnTo>
                      <a:pt x="3923" y="7151"/>
                    </a:lnTo>
                    <a:lnTo>
                      <a:pt x="4264" y="7102"/>
                    </a:lnTo>
                    <a:lnTo>
                      <a:pt x="4597" y="7020"/>
                    </a:lnTo>
                    <a:lnTo>
                      <a:pt x="4923" y="6907"/>
                    </a:lnTo>
                    <a:lnTo>
                      <a:pt x="5236" y="6763"/>
                    </a:lnTo>
                    <a:lnTo>
                      <a:pt x="5537" y="6588"/>
                    </a:lnTo>
                    <a:lnTo>
                      <a:pt x="5821" y="6383"/>
                    </a:lnTo>
                    <a:lnTo>
                      <a:pt x="6087" y="6148"/>
                    </a:lnTo>
                    <a:lnTo>
                      <a:pt x="6331" y="5883"/>
                    </a:lnTo>
                    <a:lnTo>
                      <a:pt x="6552" y="5591"/>
                    </a:lnTo>
                    <a:lnTo>
                      <a:pt x="6742" y="5276"/>
                    </a:lnTo>
                    <a:lnTo>
                      <a:pt x="6896" y="4951"/>
                    </a:lnTo>
                    <a:lnTo>
                      <a:pt x="7015" y="4617"/>
                    </a:lnTo>
                    <a:lnTo>
                      <a:pt x="7100" y="4277"/>
                    </a:lnTo>
                    <a:lnTo>
                      <a:pt x="7150" y="3934"/>
                    </a:lnTo>
                    <a:lnTo>
                      <a:pt x="7167" y="3588"/>
                    </a:lnTo>
                    <a:lnTo>
                      <a:pt x="7150" y="3244"/>
                    </a:lnTo>
                    <a:lnTo>
                      <a:pt x="7101" y="2904"/>
                    </a:lnTo>
                    <a:lnTo>
                      <a:pt x="7020" y="2570"/>
                    </a:lnTo>
                    <a:lnTo>
                      <a:pt x="6906" y="2245"/>
                    </a:lnTo>
                    <a:lnTo>
                      <a:pt x="6763" y="1931"/>
                    </a:lnTo>
                    <a:lnTo>
                      <a:pt x="6587" y="1630"/>
                    </a:lnTo>
                    <a:lnTo>
                      <a:pt x="6382" y="1346"/>
                    </a:lnTo>
                    <a:lnTo>
                      <a:pt x="6147" y="1080"/>
                    </a:lnTo>
                    <a:lnTo>
                      <a:pt x="5883" y="836"/>
                    </a:lnTo>
                    <a:lnTo>
                      <a:pt x="5590" y="616"/>
                    </a:lnTo>
                    <a:lnTo>
                      <a:pt x="5276" y="426"/>
                    </a:lnTo>
                    <a:lnTo>
                      <a:pt x="4950" y="271"/>
                    </a:lnTo>
                    <a:lnTo>
                      <a:pt x="4616" y="152"/>
                    </a:lnTo>
                    <a:lnTo>
                      <a:pt x="4276" y="67"/>
                    </a:lnTo>
                    <a:lnTo>
                      <a:pt x="3932" y="17"/>
                    </a:lnTo>
                    <a:lnTo>
                      <a:pt x="3586" y="0"/>
                    </a:lnTo>
                    <a:lnTo>
                      <a:pt x="3243" y="16"/>
                    </a:lnTo>
                    <a:lnTo>
                      <a:pt x="2903" y="66"/>
                    </a:lnTo>
                    <a:lnTo>
                      <a:pt x="2569" y="147"/>
                    </a:lnTo>
                    <a:lnTo>
                      <a:pt x="2244" y="260"/>
                    </a:lnTo>
                    <a:lnTo>
                      <a:pt x="1929" y="404"/>
                    </a:lnTo>
                    <a:lnTo>
                      <a:pt x="1629" y="579"/>
                    </a:lnTo>
                    <a:lnTo>
                      <a:pt x="1345" y="784"/>
                    </a:lnTo>
                    <a:lnTo>
                      <a:pt x="1079" y="1019"/>
                    </a:lnTo>
                    <a:lnTo>
                      <a:pt x="836" y="1284"/>
                    </a:lnTo>
                    <a:lnTo>
                      <a:pt x="616" y="1577"/>
                    </a:lnTo>
                    <a:lnTo>
                      <a:pt x="426" y="1891"/>
                    </a:lnTo>
                    <a:lnTo>
                      <a:pt x="272" y="2216"/>
                    </a:lnTo>
                    <a:lnTo>
                      <a:pt x="151" y="2550"/>
                    </a:lnTo>
                    <a:lnTo>
                      <a:pt x="67" y="2890"/>
                    </a:lnTo>
                    <a:lnTo>
                      <a:pt x="16" y="3234"/>
                    </a:lnTo>
                    <a:lnTo>
                      <a:pt x="0" y="3580"/>
                    </a:lnTo>
                    <a:lnTo>
                      <a:pt x="16" y="3923"/>
                    </a:lnTo>
                    <a:lnTo>
                      <a:pt x="65" y="4263"/>
                    </a:lnTo>
                    <a:lnTo>
                      <a:pt x="147" y="4598"/>
                    </a:lnTo>
                    <a:lnTo>
                      <a:pt x="260" y="4924"/>
                    </a:lnTo>
                    <a:lnTo>
                      <a:pt x="403" y="5237"/>
                    </a:lnTo>
                    <a:lnTo>
                      <a:pt x="579" y="5538"/>
                    </a:lnTo>
                    <a:lnTo>
                      <a:pt x="784" y="5822"/>
                    </a:lnTo>
                    <a:lnTo>
                      <a:pt x="1019" y="6088"/>
                    </a:lnTo>
                    <a:lnTo>
                      <a:pt x="1284" y="6331"/>
                    </a:lnTo>
                    <a:lnTo>
                      <a:pt x="1577" y="6552"/>
                    </a:lnTo>
                    <a:close/>
                  </a:path>
                </a:pathLst>
              </a:custGeom>
              <a:solidFill>
                <a:srgbClr val="5773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5" name="Freeform 49"/>
              <p:cNvSpPr>
                <a:spLocks noChangeAspect="1"/>
              </p:cNvSpPr>
              <p:nvPr/>
            </p:nvSpPr>
            <p:spPr bwMode="gray">
              <a:xfrm>
                <a:off x="2717" y="1716"/>
                <a:ext cx="585" cy="582"/>
              </a:xfrm>
              <a:custGeom>
                <a:avLst/>
                <a:gdLst>
                  <a:gd name="T0" fmla="*/ 0 w 7005"/>
                  <a:gd name="T1" fmla="*/ 0 h 7006"/>
                  <a:gd name="T2" fmla="*/ 0 w 7005"/>
                  <a:gd name="T3" fmla="*/ 0 h 7006"/>
                  <a:gd name="T4" fmla="*/ 0 w 7005"/>
                  <a:gd name="T5" fmla="*/ 0 h 7006"/>
                  <a:gd name="T6" fmla="*/ 0 w 7005"/>
                  <a:gd name="T7" fmla="*/ 0 h 7006"/>
                  <a:gd name="T8" fmla="*/ 0 w 7005"/>
                  <a:gd name="T9" fmla="*/ 0 h 7006"/>
                  <a:gd name="T10" fmla="*/ 0 w 7005"/>
                  <a:gd name="T11" fmla="*/ 0 h 7006"/>
                  <a:gd name="T12" fmla="*/ 0 w 7005"/>
                  <a:gd name="T13" fmla="*/ 0 h 7006"/>
                  <a:gd name="T14" fmla="*/ 0 w 7005"/>
                  <a:gd name="T15" fmla="*/ 0 h 7006"/>
                  <a:gd name="T16" fmla="*/ 0 w 7005"/>
                  <a:gd name="T17" fmla="*/ 0 h 7006"/>
                  <a:gd name="T18" fmla="*/ 0 w 7005"/>
                  <a:gd name="T19" fmla="*/ 0 h 7006"/>
                  <a:gd name="T20" fmla="*/ 0 w 7005"/>
                  <a:gd name="T21" fmla="*/ 0 h 7006"/>
                  <a:gd name="T22" fmla="*/ 0 w 7005"/>
                  <a:gd name="T23" fmla="*/ 0 h 7006"/>
                  <a:gd name="T24" fmla="*/ 0 w 7005"/>
                  <a:gd name="T25" fmla="*/ 0 h 7006"/>
                  <a:gd name="T26" fmla="*/ 0 w 7005"/>
                  <a:gd name="T27" fmla="*/ 0 h 7006"/>
                  <a:gd name="T28" fmla="*/ 0 w 7005"/>
                  <a:gd name="T29" fmla="*/ 0 h 7006"/>
                  <a:gd name="T30" fmla="*/ 0 w 7005"/>
                  <a:gd name="T31" fmla="*/ 0 h 7006"/>
                  <a:gd name="T32" fmla="*/ 0 w 7005"/>
                  <a:gd name="T33" fmla="*/ 0 h 7006"/>
                  <a:gd name="T34" fmla="*/ 0 w 7005"/>
                  <a:gd name="T35" fmla="*/ 0 h 7006"/>
                  <a:gd name="T36" fmla="*/ 0 w 7005"/>
                  <a:gd name="T37" fmla="*/ 0 h 7006"/>
                  <a:gd name="T38" fmla="*/ 0 w 7005"/>
                  <a:gd name="T39" fmla="*/ 0 h 7006"/>
                  <a:gd name="T40" fmla="*/ 0 w 7005"/>
                  <a:gd name="T41" fmla="*/ 0 h 7006"/>
                  <a:gd name="T42" fmla="*/ 0 w 7005"/>
                  <a:gd name="T43" fmla="*/ 0 h 7006"/>
                  <a:gd name="T44" fmla="*/ 0 w 7005"/>
                  <a:gd name="T45" fmla="*/ 0 h 7006"/>
                  <a:gd name="T46" fmla="*/ 0 w 7005"/>
                  <a:gd name="T47" fmla="*/ 0 h 7006"/>
                  <a:gd name="T48" fmla="*/ 0 w 7005"/>
                  <a:gd name="T49" fmla="*/ 0 h 7006"/>
                  <a:gd name="T50" fmla="*/ 0 w 7005"/>
                  <a:gd name="T51" fmla="*/ 0 h 7006"/>
                  <a:gd name="T52" fmla="*/ 0 w 7005"/>
                  <a:gd name="T53" fmla="*/ 0 h 7006"/>
                  <a:gd name="T54" fmla="*/ 0 w 7005"/>
                  <a:gd name="T55" fmla="*/ 0 h 7006"/>
                  <a:gd name="T56" fmla="*/ 0 w 7005"/>
                  <a:gd name="T57" fmla="*/ 0 h 7006"/>
                  <a:gd name="T58" fmla="*/ 0 w 7005"/>
                  <a:gd name="T59" fmla="*/ 0 h 7006"/>
                  <a:gd name="T60" fmla="*/ 0 w 7005"/>
                  <a:gd name="T61" fmla="*/ 0 h 7006"/>
                  <a:gd name="T62" fmla="*/ 0 w 7005"/>
                  <a:gd name="T63" fmla="*/ 0 h 70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05"/>
                  <a:gd name="T97" fmla="*/ 0 h 7006"/>
                  <a:gd name="T98" fmla="*/ 7005 w 7005"/>
                  <a:gd name="T99" fmla="*/ 7006 h 70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05" h="7006">
                    <a:moveTo>
                      <a:pt x="1541" y="6405"/>
                    </a:moveTo>
                    <a:lnTo>
                      <a:pt x="1847" y="6590"/>
                    </a:lnTo>
                    <a:lnTo>
                      <a:pt x="2165" y="6741"/>
                    </a:lnTo>
                    <a:lnTo>
                      <a:pt x="2492" y="6857"/>
                    </a:lnTo>
                    <a:lnTo>
                      <a:pt x="2824" y="6940"/>
                    </a:lnTo>
                    <a:lnTo>
                      <a:pt x="3161" y="6990"/>
                    </a:lnTo>
                    <a:lnTo>
                      <a:pt x="3498" y="7006"/>
                    </a:lnTo>
                    <a:lnTo>
                      <a:pt x="3834" y="6990"/>
                    </a:lnTo>
                    <a:lnTo>
                      <a:pt x="4167" y="6942"/>
                    </a:lnTo>
                    <a:lnTo>
                      <a:pt x="4494" y="6862"/>
                    </a:lnTo>
                    <a:lnTo>
                      <a:pt x="4812" y="6752"/>
                    </a:lnTo>
                    <a:lnTo>
                      <a:pt x="5120" y="6611"/>
                    </a:lnTo>
                    <a:lnTo>
                      <a:pt x="5413" y="6439"/>
                    </a:lnTo>
                    <a:lnTo>
                      <a:pt x="5690" y="6238"/>
                    </a:lnTo>
                    <a:lnTo>
                      <a:pt x="5950" y="6009"/>
                    </a:lnTo>
                    <a:lnTo>
                      <a:pt x="6189" y="5750"/>
                    </a:lnTo>
                    <a:lnTo>
                      <a:pt x="6405" y="5465"/>
                    </a:lnTo>
                    <a:lnTo>
                      <a:pt x="6590" y="5157"/>
                    </a:lnTo>
                    <a:lnTo>
                      <a:pt x="6741" y="4839"/>
                    </a:lnTo>
                    <a:lnTo>
                      <a:pt x="6857" y="4513"/>
                    </a:lnTo>
                    <a:lnTo>
                      <a:pt x="6940" y="4181"/>
                    </a:lnTo>
                    <a:lnTo>
                      <a:pt x="6990" y="3845"/>
                    </a:lnTo>
                    <a:lnTo>
                      <a:pt x="7005" y="3507"/>
                    </a:lnTo>
                    <a:lnTo>
                      <a:pt x="6990" y="3171"/>
                    </a:lnTo>
                    <a:lnTo>
                      <a:pt x="6942" y="2839"/>
                    </a:lnTo>
                    <a:lnTo>
                      <a:pt x="6862" y="2512"/>
                    </a:lnTo>
                    <a:lnTo>
                      <a:pt x="6751" y="2193"/>
                    </a:lnTo>
                    <a:lnTo>
                      <a:pt x="6610" y="1887"/>
                    </a:lnTo>
                    <a:lnTo>
                      <a:pt x="6439" y="1593"/>
                    </a:lnTo>
                    <a:lnTo>
                      <a:pt x="6238" y="1315"/>
                    </a:lnTo>
                    <a:lnTo>
                      <a:pt x="6008" y="1056"/>
                    </a:lnTo>
                    <a:lnTo>
                      <a:pt x="5750" y="817"/>
                    </a:lnTo>
                    <a:lnTo>
                      <a:pt x="5464" y="602"/>
                    </a:lnTo>
                    <a:lnTo>
                      <a:pt x="5157" y="416"/>
                    </a:lnTo>
                    <a:lnTo>
                      <a:pt x="4839" y="265"/>
                    </a:lnTo>
                    <a:lnTo>
                      <a:pt x="4512" y="149"/>
                    </a:lnTo>
                    <a:lnTo>
                      <a:pt x="4180" y="66"/>
                    </a:lnTo>
                    <a:lnTo>
                      <a:pt x="3844" y="17"/>
                    </a:lnTo>
                    <a:lnTo>
                      <a:pt x="3507" y="0"/>
                    </a:lnTo>
                    <a:lnTo>
                      <a:pt x="3170" y="16"/>
                    </a:lnTo>
                    <a:lnTo>
                      <a:pt x="2838" y="65"/>
                    </a:lnTo>
                    <a:lnTo>
                      <a:pt x="2511" y="144"/>
                    </a:lnTo>
                    <a:lnTo>
                      <a:pt x="2193" y="254"/>
                    </a:lnTo>
                    <a:lnTo>
                      <a:pt x="1886" y="396"/>
                    </a:lnTo>
                    <a:lnTo>
                      <a:pt x="1592" y="567"/>
                    </a:lnTo>
                    <a:lnTo>
                      <a:pt x="1315" y="767"/>
                    </a:lnTo>
                    <a:lnTo>
                      <a:pt x="1055" y="996"/>
                    </a:lnTo>
                    <a:lnTo>
                      <a:pt x="816" y="1255"/>
                    </a:lnTo>
                    <a:lnTo>
                      <a:pt x="601" y="1542"/>
                    </a:lnTo>
                    <a:lnTo>
                      <a:pt x="415" y="1848"/>
                    </a:lnTo>
                    <a:lnTo>
                      <a:pt x="264" y="2166"/>
                    </a:lnTo>
                    <a:lnTo>
                      <a:pt x="148" y="2492"/>
                    </a:lnTo>
                    <a:lnTo>
                      <a:pt x="65" y="2825"/>
                    </a:lnTo>
                    <a:lnTo>
                      <a:pt x="17" y="3162"/>
                    </a:lnTo>
                    <a:lnTo>
                      <a:pt x="0" y="3499"/>
                    </a:lnTo>
                    <a:lnTo>
                      <a:pt x="16" y="3835"/>
                    </a:lnTo>
                    <a:lnTo>
                      <a:pt x="64" y="4168"/>
                    </a:lnTo>
                    <a:lnTo>
                      <a:pt x="143" y="4495"/>
                    </a:lnTo>
                    <a:lnTo>
                      <a:pt x="254" y="4813"/>
                    </a:lnTo>
                    <a:lnTo>
                      <a:pt x="395" y="5120"/>
                    </a:lnTo>
                    <a:lnTo>
                      <a:pt x="566" y="5413"/>
                    </a:lnTo>
                    <a:lnTo>
                      <a:pt x="766" y="5691"/>
                    </a:lnTo>
                    <a:lnTo>
                      <a:pt x="996" y="5950"/>
                    </a:lnTo>
                    <a:lnTo>
                      <a:pt x="1254" y="6190"/>
                    </a:lnTo>
                    <a:lnTo>
                      <a:pt x="1541" y="6405"/>
                    </a:lnTo>
                    <a:close/>
                  </a:path>
                </a:pathLst>
              </a:custGeom>
              <a:solidFill>
                <a:srgbClr val="5A76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6" name="Freeform 50"/>
              <p:cNvSpPr>
                <a:spLocks noChangeAspect="1"/>
              </p:cNvSpPr>
              <p:nvPr/>
            </p:nvSpPr>
            <p:spPr bwMode="gray">
              <a:xfrm>
                <a:off x="2728" y="1717"/>
                <a:ext cx="570" cy="571"/>
              </a:xfrm>
              <a:custGeom>
                <a:avLst/>
                <a:gdLst>
                  <a:gd name="T0" fmla="*/ 0 w 6845"/>
                  <a:gd name="T1" fmla="*/ 0 h 6844"/>
                  <a:gd name="T2" fmla="*/ 0 w 6845"/>
                  <a:gd name="T3" fmla="*/ 0 h 6844"/>
                  <a:gd name="T4" fmla="*/ 0 w 6845"/>
                  <a:gd name="T5" fmla="*/ 0 h 6844"/>
                  <a:gd name="T6" fmla="*/ 0 w 6845"/>
                  <a:gd name="T7" fmla="*/ 0 h 6844"/>
                  <a:gd name="T8" fmla="*/ 0 w 6845"/>
                  <a:gd name="T9" fmla="*/ 0 h 6844"/>
                  <a:gd name="T10" fmla="*/ 0 w 6845"/>
                  <a:gd name="T11" fmla="*/ 0 h 6844"/>
                  <a:gd name="T12" fmla="*/ 0 w 6845"/>
                  <a:gd name="T13" fmla="*/ 0 h 6844"/>
                  <a:gd name="T14" fmla="*/ 0 w 6845"/>
                  <a:gd name="T15" fmla="*/ 0 h 6844"/>
                  <a:gd name="T16" fmla="*/ 0 w 6845"/>
                  <a:gd name="T17" fmla="*/ 0 h 6844"/>
                  <a:gd name="T18" fmla="*/ 0 w 6845"/>
                  <a:gd name="T19" fmla="*/ 0 h 6844"/>
                  <a:gd name="T20" fmla="*/ 0 w 6845"/>
                  <a:gd name="T21" fmla="*/ 0 h 6844"/>
                  <a:gd name="T22" fmla="*/ 0 w 6845"/>
                  <a:gd name="T23" fmla="*/ 0 h 6844"/>
                  <a:gd name="T24" fmla="*/ 0 w 6845"/>
                  <a:gd name="T25" fmla="*/ 0 h 6844"/>
                  <a:gd name="T26" fmla="*/ 0 w 6845"/>
                  <a:gd name="T27" fmla="*/ 0 h 6844"/>
                  <a:gd name="T28" fmla="*/ 0 w 6845"/>
                  <a:gd name="T29" fmla="*/ 0 h 6844"/>
                  <a:gd name="T30" fmla="*/ 0 w 6845"/>
                  <a:gd name="T31" fmla="*/ 0 h 6844"/>
                  <a:gd name="T32" fmla="*/ 0 w 6845"/>
                  <a:gd name="T33" fmla="*/ 0 h 6844"/>
                  <a:gd name="T34" fmla="*/ 0 w 6845"/>
                  <a:gd name="T35" fmla="*/ 0 h 6844"/>
                  <a:gd name="T36" fmla="*/ 0 w 6845"/>
                  <a:gd name="T37" fmla="*/ 0 h 6844"/>
                  <a:gd name="T38" fmla="*/ 0 w 6845"/>
                  <a:gd name="T39" fmla="*/ 0 h 6844"/>
                  <a:gd name="T40" fmla="*/ 0 w 6845"/>
                  <a:gd name="T41" fmla="*/ 0 h 6844"/>
                  <a:gd name="T42" fmla="*/ 0 w 6845"/>
                  <a:gd name="T43" fmla="*/ 0 h 6844"/>
                  <a:gd name="T44" fmla="*/ 0 w 6845"/>
                  <a:gd name="T45" fmla="*/ 0 h 6844"/>
                  <a:gd name="T46" fmla="*/ 0 w 6845"/>
                  <a:gd name="T47" fmla="*/ 0 h 6844"/>
                  <a:gd name="T48" fmla="*/ 0 w 6845"/>
                  <a:gd name="T49" fmla="*/ 0 h 6844"/>
                  <a:gd name="T50" fmla="*/ 0 w 6845"/>
                  <a:gd name="T51" fmla="*/ 0 h 6844"/>
                  <a:gd name="T52" fmla="*/ 0 w 6845"/>
                  <a:gd name="T53" fmla="*/ 0 h 6844"/>
                  <a:gd name="T54" fmla="*/ 0 w 6845"/>
                  <a:gd name="T55" fmla="*/ 0 h 6844"/>
                  <a:gd name="T56" fmla="*/ 0 w 6845"/>
                  <a:gd name="T57" fmla="*/ 0 h 6844"/>
                  <a:gd name="T58" fmla="*/ 0 w 6845"/>
                  <a:gd name="T59" fmla="*/ 0 h 6844"/>
                  <a:gd name="T60" fmla="*/ 0 w 6845"/>
                  <a:gd name="T61" fmla="*/ 0 h 6844"/>
                  <a:gd name="T62" fmla="*/ 0 w 6845"/>
                  <a:gd name="T63" fmla="*/ 0 h 68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845"/>
                  <a:gd name="T97" fmla="*/ 0 h 6844"/>
                  <a:gd name="T98" fmla="*/ 6845 w 6845"/>
                  <a:gd name="T99" fmla="*/ 6844 h 68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845" h="6844">
                    <a:moveTo>
                      <a:pt x="1506" y="6259"/>
                    </a:moveTo>
                    <a:lnTo>
                      <a:pt x="1806" y="6439"/>
                    </a:lnTo>
                    <a:lnTo>
                      <a:pt x="2116" y="6586"/>
                    </a:lnTo>
                    <a:lnTo>
                      <a:pt x="2435" y="6700"/>
                    </a:lnTo>
                    <a:lnTo>
                      <a:pt x="2760" y="6781"/>
                    </a:lnTo>
                    <a:lnTo>
                      <a:pt x="3088" y="6828"/>
                    </a:lnTo>
                    <a:lnTo>
                      <a:pt x="3419" y="6844"/>
                    </a:lnTo>
                    <a:lnTo>
                      <a:pt x="3747" y="6829"/>
                    </a:lnTo>
                    <a:lnTo>
                      <a:pt x="4071" y="6783"/>
                    </a:lnTo>
                    <a:lnTo>
                      <a:pt x="4391" y="6704"/>
                    </a:lnTo>
                    <a:lnTo>
                      <a:pt x="4702" y="6597"/>
                    </a:lnTo>
                    <a:lnTo>
                      <a:pt x="5002" y="6458"/>
                    </a:lnTo>
                    <a:lnTo>
                      <a:pt x="5289" y="6292"/>
                    </a:lnTo>
                    <a:lnTo>
                      <a:pt x="5560" y="6096"/>
                    </a:lnTo>
                    <a:lnTo>
                      <a:pt x="5814" y="5871"/>
                    </a:lnTo>
                    <a:lnTo>
                      <a:pt x="6047" y="5619"/>
                    </a:lnTo>
                    <a:lnTo>
                      <a:pt x="6258" y="5339"/>
                    </a:lnTo>
                    <a:lnTo>
                      <a:pt x="6439" y="5038"/>
                    </a:lnTo>
                    <a:lnTo>
                      <a:pt x="6586" y="4728"/>
                    </a:lnTo>
                    <a:lnTo>
                      <a:pt x="6700" y="4409"/>
                    </a:lnTo>
                    <a:lnTo>
                      <a:pt x="6780" y="4085"/>
                    </a:lnTo>
                    <a:lnTo>
                      <a:pt x="6829" y="3756"/>
                    </a:lnTo>
                    <a:lnTo>
                      <a:pt x="6845" y="3427"/>
                    </a:lnTo>
                    <a:lnTo>
                      <a:pt x="6829" y="3097"/>
                    </a:lnTo>
                    <a:lnTo>
                      <a:pt x="6782" y="2773"/>
                    </a:lnTo>
                    <a:lnTo>
                      <a:pt x="6705" y="2454"/>
                    </a:lnTo>
                    <a:lnTo>
                      <a:pt x="6596" y="2142"/>
                    </a:lnTo>
                    <a:lnTo>
                      <a:pt x="6459" y="1843"/>
                    </a:lnTo>
                    <a:lnTo>
                      <a:pt x="6291" y="1556"/>
                    </a:lnTo>
                    <a:lnTo>
                      <a:pt x="6096" y="1284"/>
                    </a:lnTo>
                    <a:lnTo>
                      <a:pt x="5871" y="1031"/>
                    </a:lnTo>
                    <a:lnTo>
                      <a:pt x="5618" y="798"/>
                    </a:lnTo>
                    <a:lnTo>
                      <a:pt x="5339" y="588"/>
                    </a:lnTo>
                    <a:lnTo>
                      <a:pt x="5039" y="406"/>
                    </a:lnTo>
                    <a:lnTo>
                      <a:pt x="4727" y="259"/>
                    </a:lnTo>
                    <a:lnTo>
                      <a:pt x="4408" y="145"/>
                    </a:lnTo>
                    <a:lnTo>
                      <a:pt x="4084" y="64"/>
                    </a:lnTo>
                    <a:lnTo>
                      <a:pt x="3756" y="16"/>
                    </a:lnTo>
                    <a:lnTo>
                      <a:pt x="3426" y="0"/>
                    </a:lnTo>
                    <a:lnTo>
                      <a:pt x="3098" y="15"/>
                    </a:lnTo>
                    <a:lnTo>
                      <a:pt x="2772" y="63"/>
                    </a:lnTo>
                    <a:lnTo>
                      <a:pt x="2453" y="140"/>
                    </a:lnTo>
                    <a:lnTo>
                      <a:pt x="2143" y="248"/>
                    </a:lnTo>
                    <a:lnTo>
                      <a:pt x="1843" y="385"/>
                    </a:lnTo>
                    <a:lnTo>
                      <a:pt x="1556" y="553"/>
                    </a:lnTo>
                    <a:lnTo>
                      <a:pt x="1285" y="749"/>
                    </a:lnTo>
                    <a:lnTo>
                      <a:pt x="1031" y="973"/>
                    </a:lnTo>
                    <a:lnTo>
                      <a:pt x="798" y="1225"/>
                    </a:lnTo>
                    <a:lnTo>
                      <a:pt x="588" y="1506"/>
                    </a:lnTo>
                    <a:lnTo>
                      <a:pt x="406" y="1805"/>
                    </a:lnTo>
                    <a:lnTo>
                      <a:pt x="258" y="2116"/>
                    </a:lnTo>
                    <a:lnTo>
                      <a:pt x="144" y="2435"/>
                    </a:lnTo>
                    <a:lnTo>
                      <a:pt x="64" y="2759"/>
                    </a:lnTo>
                    <a:lnTo>
                      <a:pt x="16" y="3088"/>
                    </a:lnTo>
                    <a:lnTo>
                      <a:pt x="0" y="3418"/>
                    </a:lnTo>
                    <a:lnTo>
                      <a:pt x="16" y="3747"/>
                    </a:lnTo>
                    <a:lnTo>
                      <a:pt x="62" y="4072"/>
                    </a:lnTo>
                    <a:lnTo>
                      <a:pt x="140" y="4391"/>
                    </a:lnTo>
                    <a:lnTo>
                      <a:pt x="249" y="4702"/>
                    </a:lnTo>
                    <a:lnTo>
                      <a:pt x="386" y="5002"/>
                    </a:lnTo>
                    <a:lnTo>
                      <a:pt x="553" y="5289"/>
                    </a:lnTo>
                    <a:lnTo>
                      <a:pt x="749" y="5560"/>
                    </a:lnTo>
                    <a:lnTo>
                      <a:pt x="974" y="5814"/>
                    </a:lnTo>
                    <a:lnTo>
                      <a:pt x="1226" y="6047"/>
                    </a:lnTo>
                    <a:lnTo>
                      <a:pt x="1506" y="6259"/>
                    </a:lnTo>
                    <a:close/>
                  </a:path>
                </a:pathLst>
              </a:custGeom>
              <a:solidFill>
                <a:srgbClr val="5C78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7" name="Freeform 51"/>
              <p:cNvSpPr>
                <a:spLocks noChangeAspect="1"/>
              </p:cNvSpPr>
              <p:nvPr/>
            </p:nvSpPr>
            <p:spPr bwMode="gray">
              <a:xfrm>
                <a:off x="2738" y="1720"/>
                <a:ext cx="557" cy="557"/>
              </a:xfrm>
              <a:custGeom>
                <a:avLst/>
                <a:gdLst>
                  <a:gd name="T0" fmla="*/ 0 w 6684"/>
                  <a:gd name="T1" fmla="*/ 0 h 6684"/>
                  <a:gd name="T2" fmla="*/ 0 w 6684"/>
                  <a:gd name="T3" fmla="*/ 0 h 6684"/>
                  <a:gd name="T4" fmla="*/ 0 w 6684"/>
                  <a:gd name="T5" fmla="*/ 0 h 6684"/>
                  <a:gd name="T6" fmla="*/ 0 w 6684"/>
                  <a:gd name="T7" fmla="*/ 0 h 6684"/>
                  <a:gd name="T8" fmla="*/ 0 w 6684"/>
                  <a:gd name="T9" fmla="*/ 0 h 6684"/>
                  <a:gd name="T10" fmla="*/ 0 w 6684"/>
                  <a:gd name="T11" fmla="*/ 0 h 6684"/>
                  <a:gd name="T12" fmla="*/ 0 w 6684"/>
                  <a:gd name="T13" fmla="*/ 0 h 6684"/>
                  <a:gd name="T14" fmla="*/ 0 w 6684"/>
                  <a:gd name="T15" fmla="*/ 0 h 6684"/>
                  <a:gd name="T16" fmla="*/ 0 w 6684"/>
                  <a:gd name="T17" fmla="*/ 0 h 6684"/>
                  <a:gd name="T18" fmla="*/ 0 w 6684"/>
                  <a:gd name="T19" fmla="*/ 0 h 6684"/>
                  <a:gd name="T20" fmla="*/ 0 w 6684"/>
                  <a:gd name="T21" fmla="*/ 0 h 6684"/>
                  <a:gd name="T22" fmla="*/ 0 w 6684"/>
                  <a:gd name="T23" fmla="*/ 0 h 6684"/>
                  <a:gd name="T24" fmla="*/ 0 w 6684"/>
                  <a:gd name="T25" fmla="*/ 0 h 6684"/>
                  <a:gd name="T26" fmla="*/ 0 w 6684"/>
                  <a:gd name="T27" fmla="*/ 0 h 6684"/>
                  <a:gd name="T28" fmla="*/ 0 w 6684"/>
                  <a:gd name="T29" fmla="*/ 0 h 6684"/>
                  <a:gd name="T30" fmla="*/ 0 w 6684"/>
                  <a:gd name="T31" fmla="*/ 0 h 6684"/>
                  <a:gd name="T32" fmla="*/ 0 w 6684"/>
                  <a:gd name="T33" fmla="*/ 0 h 6684"/>
                  <a:gd name="T34" fmla="*/ 0 w 6684"/>
                  <a:gd name="T35" fmla="*/ 0 h 6684"/>
                  <a:gd name="T36" fmla="*/ 0 w 6684"/>
                  <a:gd name="T37" fmla="*/ 0 h 6684"/>
                  <a:gd name="T38" fmla="*/ 0 w 6684"/>
                  <a:gd name="T39" fmla="*/ 0 h 6684"/>
                  <a:gd name="T40" fmla="*/ 0 w 6684"/>
                  <a:gd name="T41" fmla="*/ 0 h 6684"/>
                  <a:gd name="T42" fmla="*/ 0 w 6684"/>
                  <a:gd name="T43" fmla="*/ 0 h 6684"/>
                  <a:gd name="T44" fmla="*/ 0 w 6684"/>
                  <a:gd name="T45" fmla="*/ 0 h 6684"/>
                  <a:gd name="T46" fmla="*/ 0 w 6684"/>
                  <a:gd name="T47" fmla="*/ 0 h 6684"/>
                  <a:gd name="T48" fmla="*/ 0 w 6684"/>
                  <a:gd name="T49" fmla="*/ 0 h 6684"/>
                  <a:gd name="T50" fmla="*/ 0 w 6684"/>
                  <a:gd name="T51" fmla="*/ 0 h 6684"/>
                  <a:gd name="T52" fmla="*/ 0 w 6684"/>
                  <a:gd name="T53" fmla="*/ 0 h 6684"/>
                  <a:gd name="T54" fmla="*/ 0 w 6684"/>
                  <a:gd name="T55" fmla="*/ 0 h 6684"/>
                  <a:gd name="T56" fmla="*/ 0 w 6684"/>
                  <a:gd name="T57" fmla="*/ 0 h 6684"/>
                  <a:gd name="T58" fmla="*/ 0 w 6684"/>
                  <a:gd name="T59" fmla="*/ 0 h 6684"/>
                  <a:gd name="T60" fmla="*/ 0 w 6684"/>
                  <a:gd name="T61" fmla="*/ 0 h 6684"/>
                  <a:gd name="T62" fmla="*/ 0 w 6684"/>
                  <a:gd name="T63" fmla="*/ 0 h 668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684"/>
                  <a:gd name="T97" fmla="*/ 0 h 6684"/>
                  <a:gd name="T98" fmla="*/ 6684 w 6684"/>
                  <a:gd name="T99" fmla="*/ 6684 h 668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684" h="6684">
                    <a:moveTo>
                      <a:pt x="1471" y="6112"/>
                    </a:moveTo>
                    <a:lnTo>
                      <a:pt x="1764" y="6288"/>
                    </a:lnTo>
                    <a:lnTo>
                      <a:pt x="2067" y="6432"/>
                    </a:lnTo>
                    <a:lnTo>
                      <a:pt x="2378" y="6542"/>
                    </a:lnTo>
                    <a:lnTo>
                      <a:pt x="2695" y="6621"/>
                    </a:lnTo>
                    <a:lnTo>
                      <a:pt x="3016" y="6669"/>
                    </a:lnTo>
                    <a:lnTo>
                      <a:pt x="3338" y="6684"/>
                    </a:lnTo>
                    <a:lnTo>
                      <a:pt x="3659" y="6669"/>
                    </a:lnTo>
                    <a:lnTo>
                      <a:pt x="3976" y="6623"/>
                    </a:lnTo>
                    <a:lnTo>
                      <a:pt x="4287" y="6547"/>
                    </a:lnTo>
                    <a:lnTo>
                      <a:pt x="4592" y="6441"/>
                    </a:lnTo>
                    <a:lnTo>
                      <a:pt x="4885" y="6307"/>
                    </a:lnTo>
                    <a:lnTo>
                      <a:pt x="5165" y="6144"/>
                    </a:lnTo>
                    <a:lnTo>
                      <a:pt x="5430" y="5952"/>
                    </a:lnTo>
                    <a:lnTo>
                      <a:pt x="5678" y="5733"/>
                    </a:lnTo>
                    <a:lnTo>
                      <a:pt x="5906" y="5487"/>
                    </a:lnTo>
                    <a:lnTo>
                      <a:pt x="6112" y="5213"/>
                    </a:lnTo>
                    <a:lnTo>
                      <a:pt x="6288" y="4920"/>
                    </a:lnTo>
                    <a:lnTo>
                      <a:pt x="6432" y="4617"/>
                    </a:lnTo>
                    <a:lnTo>
                      <a:pt x="6542" y="4306"/>
                    </a:lnTo>
                    <a:lnTo>
                      <a:pt x="6621" y="3989"/>
                    </a:lnTo>
                    <a:lnTo>
                      <a:pt x="6669" y="3668"/>
                    </a:lnTo>
                    <a:lnTo>
                      <a:pt x="6684" y="3346"/>
                    </a:lnTo>
                    <a:lnTo>
                      <a:pt x="6669" y="3025"/>
                    </a:lnTo>
                    <a:lnTo>
                      <a:pt x="6623" y="2708"/>
                    </a:lnTo>
                    <a:lnTo>
                      <a:pt x="6547" y="2396"/>
                    </a:lnTo>
                    <a:lnTo>
                      <a:pt x="6441" y="2092"/>
                    </a:lnTo>
                    <a:lnTo>
                      <a:pt x="6307" y="1800"/>
                    </a:lnTo>
                    <a:lnTo>
                      <a:pt x="6144" y="1519"/>
                    </a:lnTo>
                    <a:lnTo>
                      <a:pt x="5952" y="1255"/>
                    </a:lnTo>
                    <a:lnTo>
                      <a:pt x="5733" y="1007"/>
                    </a:lnTo>
                    <a:lnTo>
                      <a:pt x="5487" y="779"/>
                    </a:lnTo>
                    <a:lnTo>
                      <a:pt x="5213" y="574"/>
                    </a:lnTo>
                    <a:lnTo>
                      <a:pt x="4920" y="397"/>
                    </a:lnTo>
                    <a:lnTo>
                      <a:pt x="4617" y="252"/>
                    </a:lnTo>
                    <a:lnTo>
                      <a:pt x="4306" y="142"/>
                    </a:lnTo>
                    <a:lnTo>
                      <a:pt x="3989" y="63"/>
                    </a:lnTo>
                    <a:lnTo>
                      <a:pt x="3668" y="15"/>
                    </a:lnTo>
                    <a:lnTo>
                      <a:pt x="3346" y="0"/>
                    </a:lnTo>
                    <a:lnTo>
                      <a:pt x="3025" y="15"/>
                    </a:lnTo>
                    <a:lnTo>
                      <a:pt x="2708" y="61"/>
                    </a:lnTo>
                    <a:lnTo>
                      <a:pt x="2396" y="137"/>
                    </a:lnTo>
                    <a:lnTo>
                      <a:pt x="2092" y="243"/>
                    </a:lnTo>
                    <a:lnTo>
                      <a:pt x="1800" y="376"/>
                    </a:lnTo>
                    <a:lnTo>
                      <a:pt x="1519" y="540"/>
                    </a:lnTo>
                    <a:lnTo>
                      <a:pt x="1254" y="732"/>
                    </a:lnTo>
                    <a:lnTo>
                      <a:pt x="1007" y="951"/>
                    </a:lnTo>
                    <a:lnTo>
                      <a:pt x="779" y="1197"/>
                    </a:lnTo>
                    <a:lnTo>
                      <a:pt x="574" y="1470"/>
                    </a:lnTo>
                    <a:lnTo>
                      <a:pt x="396" y="1763"/>
                    </a:lnTo>
                    <a:lnTo>
                      <a:pt x="252" y="2066"/>
                    </a:lnTo>
                    <a:lnTo>
                      <a:pt x="141" y="2377"/>
                    </a:lnTo>
                    <a:lnTo>
                      <a:pt x="63" y="2695"/>
                    </a:lnTo>
                    <a:lnTo>
                      <a:pt x="15" y="3016"/>
                    </a:lnTo>
                    <a:lnTo>
                      <a:pt x="0" y="3338"/>
                    </a:lnTo>
                    <a:lnTo>
                      <a:pt x="15" y="3659"/>
                    </a:lnTo>
                    <a:lnTo>
                      <a:pt x="61" y="3976"/>
                    </a:lnTo>
                    <a:lnTo>
                      <a:pt x="137" y="4288"/>
                    </a:lnTo>
                    <a:lnTo>
                      <a:pt x="242" y="4592"/>
                    </a:lnTo>
                    <a:lnTo>
                      <a:pt x="377" y="4885"/>
                    </a:lnTo>
                    <a:lnTo>
                      <a:pt x="540" y="5165"/>
                    </a:lnTo>
                    <a:lnTo>
                      <a:pt x="731" y="5430"/>
                    </a:lnTo>
                    <a:lnTo>
                      <a:pt x="950" y="5678"/>
                    </a:lnTo>
                    <a:lnTo>
                      <a:pt x="1197" y="5906"/>
                    </a:lnTo>
                    <a:lnTo>
                      <a:pt x="1471" y="6112"/>
                    </a:lnTo>
                    <a:close/>
                  </a:path>
                </a:pathLst>
              </a:custGeom>
              <a:solidFill>
                <a:srgbClr val="5F7B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8" name="Freeform 52"/>
              <p:cNvSpPr>
                <a:spLocks noChangeAspect="1"/>
              </p:cNvSpPr>
              <p:nvPr/>
            </p:nvSpPr>
            <p:spPr bwMode="gray">
              <a:xfrm>
                <a:off x="2748" y="1722"/>
                <a:ext cx="542" cy="543"/>
              </a:xfrm>
              <a:custGeom>
                <a:avLst/>
                <a:gdLst>
                  <a:gd name="T0" fmla="*/ 0 w 6523"/>
                  <a:gd name="T1" fmla="*/ 0 h 6523"/>
                  <a:gd name="T2" fmla="*/ 0 w 6523"/>
                  <a:gd name="T3" fmla="*/ 0 h 6523"/>
                  <a:gd name="T4" fmla="*/ 0 w 6523"/>
                  <a:gd name="T5" fmla="*/ 0 h 6523"/>
                  <a:gd name="T6" fmla="*/ 0 w 6523"/>
                  <a:gd name="T7" fmla="*/ 0 h 6523"/>
                  <a:gd name="T8" fmla="*/ 0 w 6523"/>
                  <a:gd name="T9" fmla="*/ 0 h 6523"/>
                  <a:gd name="T10" fmla="*/ 0 w 6523"/>
                  <a:gd name="T11" fmla="*/ 0 h 6523"/>
                  <a:gd name="T12" fmla="*/ 0 w 6523"/>
                  <a:gd name="T13" fmla="*/ 0 h 6523"/>
                  <a:gd name="T14" fmla="*/ 0 w 6523"/>
                  <a:gd name="T15" fmla="*/ 0 h 6523"/>
                  <a:gd name="T16" fmla="*/ 0 w 6523"/>
                  <a:gd name="T17" fmla="*/ 0 h 6523"/>
                  <a:gd name="T18" fmla="*/ 0 w 6523"/>
                  <a:gd name="T19" fmla="*/ 0 h 6523"/>
                  <a:gd name="T20" fmla="*/ 0 w 6523"/>
                  <a:gd name="T21" fmla="*/ 0 h 6523"/>
                  <a:gd name="T22" fmla="*/ 0 w 6523"/>
                  <a:gd name="T23" fmla="*/ 0 h 6523"/>
                  <a:gd name="T24" fmla="*/ 0 w 6523"/>
                  <a:gd name="T25" fmla="*/ 0 h 6523"/>
                  <a:gd name="T26" fmla="*/ 0 w 6523"/>
                  <a:gd name="T27" fmla="*/ 0 h 6523"/>
                  <a:gd name="T28" fmla="*/ 0 w 6523"/>
                  <a:gd name="T29" fmla="*/ 0 h 6523"/>
                  <a:gd name="T30" fmla="*/ 0 w 6523"/>
                  <a:gd name="T31" fmla="*/ 0 h 6523"/>
                  <a:gd name="T32" fmla="*/ 0 w 6523"/>
                  <a:gd name="T33" fmla="*/ 0 h 6523"/>
                  <a:gd name="T34" fmla="*/ 0 w 6523"/>
                  <a:gd name="T35" fmla="*/ 0 h 6523"/>
                  <a:gd name="T36" fmla="*/ 0 w 6523"/>
                  <a:gd name="T37" fmla="*/ 0 h 6523"/>
                  <a:gd name="T38" fmla="*/ 0 w 6523"/>
                  <a:gd name="T39" fmla="*/ 0 h 6523"/>
                  <a:gd name="T40" fmla="*/ 0 w 6523"/>
                  <a:gd name="T41" fmla="*/ 0 h 6523"/>
                  <a:gd name="T42" fmla="*/ 0 w 6523"/>
                  <a:gd name="T43" fmla="*/ 0 h 6523"/>
                  <a:gd name="T44" fmla="*/ 0 w 6523"/>
                  <a:gd name="T45" fmla="*/ 0 h 6523"/>
                  <a:gd name="T46" fmla="*/ 0 w 6523"/>
                  <a:gd name="T47" fmla="*/ 0 h 6523"/>
                  <a:gd name="T48" fmla="*/ 0 w 6523"/>
                  <a:gd name="T49" fmla="*/ 0 h 6523"/>
                  <a:gd name="T50" fmla="*/ 0 w 6523"/>
                  <a:gd name="T51" fmla="*/ 0 h 6523"/>
                  <a:gd name="T52" fmla="*/ 0 w 6523"/>
                  <a:gd name="T53" fmla="*/ 0 h 6523"/>
                  <a:gd name="T54" fmla="*/ 0 w 6523"/>
                  <a:gd name="T55" fmla="*/ 0 h 6523"/>
                  <a:gd name="T56" fmla="*/ 0 w 6523"/>
                  <a:gd name="T57" fmla="*/ 0 h 6523"/>
                  <a:gd name="T58" fmla="*/ 0 w 6523"/>
                  <a:gd name="T59" fmla="*/ 0 h 6523"/>
                  <a:gd name="T60" fmla="*/ 0 w 6523"/>
                  <a:gd name="T61" fmla="*/ 0 h 6523"/>
                  <a:gd name="T62" fmla="*/ 0 w 6523"/>
                  <a:gd name="T63" fmla="*/ 0 h 65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523"/>
                  <a:gd name="T97" fmla="*/ 0 h 6523"/>
                  <a:gd name="T98" fmla="*/ 6523 w 6523"/>
                  <a:gd name="T99" fmla="*/ 6523 h 65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523" h="6523">
                    <a:moveTo>
                      <a:pt x="1436" y="5964"/>
                    </a:moveTo>
                    <a:lnTo>
                      <a:pt x="1721" y="6136"/>
                    </a:lnTo>
                    <a:lnTo>
                      <a:pt x="2017" y="6276"/>
                    </a:lnTo>
                    <a:lnTo>
                      <a:pt x="2321" y="6385"/>
                    </a:lnTo>
                    <a:lnTo>
                      <a:pt x="2630" y="6462"/>
                    </a:lnTo>
                    <a:lnTo>
                      <a:pt x="2944" y="6508"/>
                    </a:lnTo>
                    <a:lnTo>
                      <a:pt x="3258" y="6523"/>
                    </a:lnTo>
                    <a:lnTo>
                      <a:pt x="3571" y="6508"/>
                    </a:lnTo>
                    <a:lnTo>
                      <a:pt x="3881" y="6464"/>
                    </a:lnTo>
                    <a:lnTo>
                      <a:pt x="4185" y="6390"/>
                    </a:lnTo>
                    <a:lnTo>
                      <a:pt x="4481" y="6287"/>
                    </a:lnTo>
                    <a:lnTo>
                      <a:pt x="4767" y="6156"/>
                    </a:lnTo>
                    <a:lnTo>
                      <a:pt x="5040" y="5997"/>
                    </a:lnTo>
                    <a:lnTo>
                      <a:pt x="5299" y="5810"/>
                    </a:lnTo>
                    <a:lnTo>
                      <a:pt x="5541" y="5596"/>
                    </a:lnTo>
                    <a:lnTo>
                      <a:pt x="5763" y="5356"/>
                    </a:lnTo>
                    <a:lnTo>
                      <a:pt x="5964" y="5089"/>
                    </a:lnTo>
                    <a:lnTo>
                      <a:pt x="6136" y="4803"/>
                    </a:lnTo>
                    <a:lnTo>
                      <a:pt x="6277" y="4506"/>
                    </a:lnTo>
                    <a:lnTo>
                      <a:pt x="6385" y="4202"/>
                    </a:lnTo>
                    <a:lnTo>
                      <a:pt x="6462" y="3893"/>
                    </a:lnTo>
                    <a:lnTo>
                      <a:pt x="6507" y="3579"/>
                    </a:lnTo>
                    <a:lnTo>
                      <a:pt x="6523" y="3266"/>
                    </a:lnTo>
                    <a:lnTo>
                      <a:pt x="6509" y="2952"/>
                    </a:lnTo>
                    <a:lnTo>
                      <a:pt x="6464" y="2643"/>
                    </a:lnTo>
                    <a:lnTo>
                      <a:pt x="6389" y="2339"/>
                    </a:lnTo>
                    <a:lnTo>
                      <a:pt x="6286" y="2042"/>
                    </a:lnTo>
                    <a:lnTo>
                      <a:pt x="6156" y="1756"/>
                    </a:lnTo>
                    <a:lnTo>
                      <a:pt x="5996" y="1483"/>
                    </a:lnTo>
                    <a:lnTo>
                      <a:pt x="5809" y="1225"/>
                    </a:lnTo>
                    <a:lnTo>
                      <a:pt x="5595" y="982"/>
                    </a:lnTo>
                    <a:lnTo>
                      <a:pt x="5355" y="760"/>
                    </a:lnTo>
                    <a:lnTo>
                      <a:pt x="5088" y="560"/>
                    </a:lnTo>
                    <a:lnTo>
                      <a:pt x="4802" y="387"/>
                    </a:lnTo>
                    <a:lnTo>
                      <a:pt x="4506" y="247"/>
                    </a:lnTo>
                    <a:lnTo>
                      <a:pt x="4202" y="138"/>
                    </a:lnTo>
                    <a:lnTo>
                      <a:pt x="3892" y="61"/>
                    </a:lnTo>
                    <a:lnTo>
                      <a:pt x="3580" y="15"/>
                    </a:lnTo>
                    <a:lnTo>
                      <a:pt x="3265" y="0"/>
                    </a:lnTo>
                    <a:lnTo>
                      <a:pt x="2952" y="15"/>
                    </a:lnTo>
                    <a:lnTo>
                      <a:pt x="2642" y="60"/>
                    </a:lnTo>
                    <a:lnTo>
                      <a:pt x="2338" y="134"/>
                    </a:lnTo>
                    <a:lnTo>
                      <a:pt x="2042" y="236"/>
                    </a:lnTo>
                    <a:lnTo>
                      <a:pt x="1756" y="368"/>
                    </a:lnTo>
                    <a:lnTo>
                      <a:pt x="1482" y="527"/>
                    </a:lnTo>
                    <a:lnTo>
                      <a:pt x="1224" y="713"/>
                    </a:lnTo>
                    <a:lnTo>
                      <a:pt x="982" y="927"/>
                    </a:lnTo>
                    <a:lnTo>
                      <a:pt x="759" y="1168"/>
                    </a:lnTo>
                    <a:lnTo>
                      <a:pt x="559" y="1435"/>
                    </a:lnTo>
                    <a:lnTo>
                      <a:pt x="386" y="1720"/>
                    </a:lnTo>
                    <a:lnTo>
                      <a:pt x="246" y="2017"/>
                    </a:lnTo>
                    <a:lnTo>
                      <a:pt x="137" y="2321"/>
                    </a:lnTo>
                    <a:lnTo>
                      <a:pt x="61" y="2630"/>
                    </a:lnTo>
                    <a:lnTo>
                      <a:pt x="15" y="2944"/>
                    </a:lnTo>
                    <a:lnTo>
                      <a:pt x="0" y="3257"/>
                    </a:lnTo>
                    <a:lnTo>
                      <a:pt x="15" y="3571"/>
                    </a:lnTo>
                    <a:lnTo>
                      <a:pt x="60" y="3881"/>
                    </a:lnTo>
                    <a:lnTo>
                      <a:pt x="134" y="4185"/>
                    </a:lnTo>
                    <a:lnTo>
                      <a:pt x="237" y="4481"/>
                    </a:lnTo>
                    <a:lnTo>
                      <a:pt x="368" y="4767"/>
                    </a:lnTo>
                    <a:lnTo>
                      <a:pt x="527" y="5040"/>
                    </a:lnTo>
                    <a:lnTo>
                      <a:pt x="715" y="5299"/>
                    </a:lnTo>
                    <a:lnTo>
                      <a:pt x="928" y="5541"/>
                    </a:lnTo>
                    <a:lnTo>
                      <a:pt x="1169" y="5763"/>
                    </a:lnTo>
                    <a:lnTo>
                      <a:pt x="1436" y="5964"/>
                    </a:lnTo>
                    <a:close/>
                  </a:path>
                </a:pathLst>
              </a:custGeom>
              <a:solidFill>
                <a:srgbClr val="617EB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9" name="Freeform 53"/>
              <p:cNvSpPr>
                <a:spLocks noChangeAspect="1"/>
              </p:cNvSpPr>
              <p:nvPr/>
            </p:nvSpPr>
            <p:spPr bwMode="gray">
              <a:xfrm>
                <a:off x="2758" y="1725"/>
                <a:ext cx="530" cy="531"/>
              </a:xfrm>
              <a:custGeom>
                <a:avLst/>
                <a:gdLst>
                  <a:gd name="T0" fmla="*/ 0 w 6364"/>
                  <a:gd name="T1" fmla="*/ 0 h 6362"/>
                  <a:gd name="T2" fmla="*/ 0 w 6364"/>
                  <a:gd name="T3" fmla="*/ 0 h 6362"/>
                  <a:gd name="T4" fmla="*/ 0 w 6364"/>
                  <a:gd name="T5" fmla="*/ 0 h 6362"/>
                  <a:gd name="T6" fmla="*/ 0 w 6364"/>
                  <a:gd name="T7" fmla="*/ 0 h 6362"/>
                  <a:gd name="T8" fmla="*/ 0 w 6364"/>
                  <a:gd name="T9" fmla="*/ 0 h 6362"/>
                  <a:gd name="T10" fmla="*/ 0 w 6364"/>
                  <a:gd name="T11" fmla="*/ 0 h 6362"/>
                  <a:gd name="T12" fmla="*/ 0 w 6364"/>
                  <a:gd name="T13" fmla="*/ 0 h 6362"/>
                  <a:gd name="T14" fmla="*/ 0 w 6364"/>
                  <a:gd name="T15" fmla="*/ 0 h 6362"/>
                  <a:gd name="T16" fmla="*/ 0 w 6364"/>
                  <a:gd name="T17" fmla="*/ 0 h 6362"/>
                  <a:gd name="T18" fmla="*/ 0 w 6364"/>
                  <a:gd name="T19" fmla="*/ 0 h 6362"/>
                  <a:gd name="T20" fmla="*/ 0 w 6364"/>
                  <a:gd name="T21" fmla="*/ 0 h 6362"/>
                  <a:gd name="T22" fmla="*/ 0 w 6364"/>
                  <a:gd name="T23" fmla="*/ 0 h 6362"/>
                  <a:gd name="T24" fmla="*/ 0 w 6364"/>
                  <a:gd name="T25" fmla="*/ 0 h 6362"/>
                  <a:gd name="T26" fmla="*/ 0 w 6364"/>
                  <a:gd name="T27" fmla="*/ 0 h 6362"/>
                  <a:gd name="T28" fmla="*/ 0 w 6364"/>
                  <a:gd name="T29" fmla="*/ 0 h 6362"/>
                  <a:gd name="T30" fmla="*/ 0 w 6364"/>
                  <a:gd name="T31" fmla="*/ 0 h 6362"/>
                  <a:gd name="T32" fmla="*/ 0 w 6364"/>
                  <a:gd name="T33" fmla="*/ 0 h 6362"/>
                  <a:gd name="T34" fmla="*/ 0 w 6364"/>
                  <a:gd name="T35" fmla="*/ 0 h 6362"/>
                  <a:gd name="T36" fmla="*/ 0 w 6364"/>
                  <a:gd name="T37" fmla="*/ 0 h 6362"/>
                  <a:gd name="T38" fmla="*/ 0 w 6364"/>
                  <a:gd name="T39" fmla="*/ 0 h 6362"/>
                  <a:gd name="T40" fmla="*/ 0 w 6364"/>
                  <a:gd name="T41" fmla="*/ 0 h 6362"/>
                  <a:gd name="T42" fmla="*/ 0 w 6364"/>
                  <a:gd name="T43" fmla="*/ 0 h 6362"/>
                  <a:gd name="T44" fmla="*/ 0 w 6364"/>
                  <a:gd name="T45" fmla="*/ 0 h 6362"/>
                  <a:gd name="T46" fmla="*/ 0 w 6364"/>
                  <a:gd name="T47" fmla="*/ 0 h 6362"/>
                  <a:gd name="T48" fmla="*/ 0 w 6364"/>
                  <a:gd name="T49" fmla="*/ 0 h 6362"/>
                  <a:gd name="T50" fmla="*/ 0 w 6364"/>
                  <a:gd name="T51" fmla="*/ 0 h 6362"/>
                  <a:gd name="T52" fmla="*/ 0 w 6364"/>
                  <a:gd name="T53" fmla="*/ 0 h 6362"/>
                  <a:gd name="T54" fmla="*/ 0 w 6364"/>
                  <a:gd name="T55" fmla="*/ 0 h 6362"/>
                  <a:gd name="T56" fmla="*/ 0 w 6364"/>
                  <a:gd name="T57" fmla="*/ 0 h 6362"/>
                  <a:gd name="T58" fmla="*/ 0 w 6364"/>
                  <a:gd name="T59" fmla="*/ 0 h 6362"/>
                  <a:gd name="T60" fmla="*/ 0 w 6364"/>
                  <a:gd name="T61" fmla="*/ 0 h 6362"/>
                  <a:gd name="T62" fmla="*/ 0 w 6364"/>
                  <a:gd name="T63" fmla="*/ 0 h 636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364"/>
                  <a:gd name="T97" fmla="*/ 0 h 6362"/>
                  <a:gd name="T98" fmla="*/ 6364 w 6364"/>
                  <a:gd name="T99" fmla="*/ 6362 h 636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364" h="6362">
                    <a:moveTo>
                      <a:pt x="1401" y="5817"/>
                    </a:moveTo>
                    <a:lnTo>
                      <a:pt x="1680" y="5985"/>
                    </a:lnTo>
                    <a:lnTo>
                      <a:pt x="1968" y="6122"/>
                    </a:lnTo>
                    <a:lnTo>
                      <a:pt x="2265" y="6228"/>
                    </a:lnTo>
                    <a:lnTo>
                      <a:pt x="2567" y="6303"/>
                    </a:lnTo>
                    <a:lnTo>
                      <a:pt x="2872" y="6348"/>
                    </a:lnTo>
                    <a:lnTo>
                      <a:pt x="3179" y="6362"/>
                    </a:lnTo>
                    <a:lnTo>
                      <a:pt x="3484" y="6349"/>
                    </a:lnTo>
                    <a:lnTo>
                      <a:pt x="3786" y="6305"/>
                    </a:lnTo>
                    <a:lnTo>
                      <a:pt x="4083" y="6233"/>
                    </a:lnTo>
                    <a:lnTo>
                      <a:pt x="4372" y="6132"/>
                    </a:lnTo>
                    <a:lnTo>
                      <a:pt x="4650" y="6004"/>
                    </a:lnTo>
                    <a:lnTo>
                      <a:pt x="4917" y="5849"/>
                    </a:lnTo>
                    <a:lnTo>
                      <a:pt x="5170" y="5666"/>
                    </a:lnTo>
                    <a:lnTo>
                      <a:pt x="5405" y="5458"/>
                    </a:lnTo>
                    <a:lnTo>
                      <a:pt x="5622" y="5223"/>
                    </a:lnTo>
                    <a:lnTo>
                      <a:pt x="5819" y="4963"/>
                    </a:lnTo>
                    <a:lnTo>
                      <a:pt x="5987" y="4684"/>
                    </a:lnTo>
                    <a:lnTo>
                      <a:pt x="6124" y="4396"/>
                    </a:lnTo>
                    <a:lnTo>
                      <a:pt x="6229" y="4099"/>
                    </a:lnTo>
                    <a:lnTo>
                      <a:pt x="6305" y="3797"/>
                    </a:lnTo>
                    <a:lnTo>
                      <a:pt x="6349" y="3491"/>
                    </a:lnTo>
                    <a:lnTo>
                      <a:pt x="6364" y="3185"/>
                    </a:lnTo>
                    <a:lnTo>
                      <a:pt x="6349" y="2880"/>
                    </a:lnTo>
                    <a:lnTo>
                      <a:pt x="6306" y="2578"/>
                    </a:lnTo>
                    <a:lnTo>
                      <a:pt x="6233" y="2281"/>
                    </a:lnTo>
                    <a:lnTo>
                      <a:pt x="6133" y="1992"/>
                    </a:lnTo>
                    <a:lnTo>
                      <a:pt x="6005" y="1714"/>
                    </a:lnTo>
                    <a:lnTo>
                      <a:pt x="5850" y="1447"/>
                    </a:lnTo>
                    <a:lnTo>
                      <a:pt x="5668" y="1194"/>
                    </a:lnTo>
                    <a:lnTo>
                      <a:pt x="5458" y="959"/>
                    </a:lnTo>
                    <a:lnTo>
                      <a:pt x="5223" y="742"/>
                    </a:lnTo>
                    <a:lnTo>
                      <a:pt x="4964" y="546"/>
                    </a:lnTo>
                    <a:lnTo>
                      <a:pt x="4685" y="377"/>
                    </a:lnTo>
                    <a:lnTo>
                      <a:pt x="4396" y="240"/>
                    </a:lnTo>
                    <a:lnTo>
                      <a:pt x="4100" y="134"/>
                    </a:lnTo>
                    <a:lnTo>
                      <a:pt x="3798" y="59"/>
                    </a:lnTo>
                    <a:lnTo>
                      <a:pt x="3493" y="15"/>
                    </a:lnTo>
                    <a:lnTo>
                      <a:pt x="3186" y="0"/>
                    </a:lnTo>
                    <a:lnTo>
                      <a:pt x="2880" y="14"/>
                    </a:lnTo>
                    <a:lnTo>
                      <a:pt x="2578" y="57"/>
                    </a:lnTo>
                    <a:lnTo>
                      <a:pt x="2282" y="130"/>
                    </a:lnTo>
                    <a:lnTo>
                      <a:pt x="1993" y="231"/>
                    </a:lnTo>
                    <a:lnTo>
                      <a:pt x="1714" y="358"/>
                    </a:lnTo>
                    <a:lnTo>
                      <a:pt x="1447" y="513"/>
                    </a:lnTo>
                    <a:lnTo>
                      <a:pt x="1195" y="696"/>
                    </a:lnTo>
                    <a:lnTo>
                      <a:pt x="959" y="905"/>
                    </a:lnTo>
                    <a:lnTo>
                      <a:pt x="742" y="1140"/>
                    </a:lnTo>
                    <a:lnTo>
                      <a:pt x="547" y="1400"/>
                    </a:lnTo>
                    <a:lnTo>
                      <a:pt x="378" y="1679"/>
                    </a:lnTo>
                    <a:lnTo>
                      <a:pt x="241" y="1967"/>
                    </a:lnTo>
                    <a:lnTo>
                      <a:pt x="135" y="2263"/>
                    </a:lnTo>
                    <a:lnTo>
                      <a:pt x="60" y="2565"/>
                    </a:lnTo>
                    <a:lnTo>
                      <a:pt x="15" y="2871"/>
                    </a:lnTo>
                    <a:lnTo>
                      <a:pt x="0" y="3177"/>
                    </a:lnTo>
                    <a:lnTo>
                      <a:pt x="15" y="3483"/>
                    </a:lnTo>
                    <a:lnTo>
                      <a:pt x="59" y="3786"/>
                    </a:lnTo>
                    <a:lnTo>
                      <a:pt x="131" y="4081"/>
                    </a:lnTo>
                    <a:lnTo>
                      <a:pt x="232" y="4370"/>
                    </a:lnTo>
                    <a:lnTo>
                      <a:pt x="360" y="4649"/>
                    </a:lnTo>
                    <a:lnTo>
                      <a:pt x="515" y="4916"/>
                    </a:lnTo>
                    <a:lnTo>
                      <a:pt x="698" y="5169"/>
                    </a:lnTo>
                    <a:lnTo>
                      <a:pt x="906" y="5404"/>
                    </a:lnTo>
                    <a:lnTo>
                      <a:pt x="1141" y="5620"/>
                    </a:lnTo>
                    <a:lnTo>
                      <a:pt x="1401" y="5817"/>
                    </a:lnTo>
                    <a:close/>
                  </a:path>
                </a:pathLst>
              </a:custGeom>
              <a:solidFill>
                <a:srgbClr val="6481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0" name="Freeform 54"/>
              <p:cNvSpPr>
                <a:spLocks noChangeAspect="1"/>
              </p:cNvSpPr>
              <p:nvPr/>
            </p:nvSpPr>
            <p:spPr bwMode="gray">
              <a:xfrm>
                <a:off x="2769" y="1728"/>
                <a:ext cx="516" cy="517"/>
              </a:xfrm>
              <a:custGeom>
                <a:avLst/>
                <a:gdLst>
                  <a:gd name="T0" fmla="*/ 0 w 6201"/>
                  <a:gd name="T1" fmla="*/ 0 h 6202"/>
                  <a:gd name="T2" fmla="*/ 0 w 6201"/>
                  <a:gd name="T3" fmla="*/ 0 h 6202"/>
                  <a:gd name="T4" fmla="*/ 0 w 6201"/>
                  <a:gd name="T5" fmla="*/ 0 h 6202"/>
                  <a:gd name="T6" fmla="*/ 0 w 6201"/>
                  <a:gd name="T7" fmla="*/ 0 h 6202"/>
                  <a:gd name="T8" fmla="*/ 0 w 6201"/>
                  <a:gd name="T9" fmla="*/ 0 h 6202"/>
                  <a:gd name="T10" fmla="*/ 0 w 6201"/>
                  <a:gd name="T11" fmla="*/ 0 h 6202"/>
                  <a:gd name="T12" fmla="*/ 0 w 6201"/>
                  <a:gd name="T13" fmla="*/ 0 h 6202"/>
                  <a:gd name="T14" fmla="*/ 0 w 6201"/>
                  <a:gd name="T15" fmla="*/ 0 h 6202"/>
                  <a:gd name="T16" fmla="*/ 0 w 6201"/>
                  <a:gd name="T17" fmla="*/ 0 h 6202"/>
                  <a:gd name="T18" fmla="*/ 0 w 6201"/>
                  <a:gd name="T19" fmla="*/ 0 h 6202"/>
                  <a:gd name="T20" fmla="*/ 0 w 6201"/>
                  <a:gd name="T21" fmla="*/ 0 h 6202"/>
                  <a:gd name="T22" fmla="*/ 0 w 6201"/>
                  <a:gd name="T23" fmla="*/ 0 h 6202"/>
                  <a:gd name="T24" fmla="*/ 0 w 6201"/>
                  <a:gd name="T25" fmla="*/ 0 h 6202"/>
                  <a:gd name="T26" fmla="*/ 0 w 6201"/>
                  <a:gd name="T27" fmla="*/ 0 h 6202"/>
                  <a:gd name="T28" fmla="*/ 0 w 6201"/>
                  <a:gd name="T29" fmla="*/ 0 h 6202"/>
                  <a:gd name="T30" fmla="*/ 0 w 6201"/>
                  <a:gd name="T31" fmla="*/ 0 h 6202"/>
                  <a:gd name="T32" fmla="*/ 0 w 6201"/>
                  <a:gd name="T33" fmla="*/ 0 h 6202"/>
                  <a:gd name="T34" fmla="*/ 0 w 6201"/>
                  <a:gd name="T35" fmla="*/ 0 h 6202"/>
                  <a:gd name="T36" fmla="*/ 0 w 6201"/>
                  <a:gd name="T37" fmla="*/ 0 h 6202"/>
                  <a:gd name="T38" fmla="*/ 0 w 6201"/>
                  <a:gd name="T39" fmla="*/ 0 h 6202"/>
                  <a:gd name="T40" fmla="*/ 0 w 6201"/>
                  <a:gd name="T41" fmla="*/ 0 h 6202"/>
                  <a:gd name="T42" fmla="*/ 0 w 6201"/>
                  <a:gd name="T43" fmla="*/ 0 h 6202"/>
                  <a:gd name="T44" fmla="*/ 0 w 6201"/>
                  <a:gd name="T45" fmla="*/ 0 h 6202"/>
                  <a:gd name="T46" fmla="*/ 0 w 6201"/>
                  <a:gd name="T47" fmla="*/ 0 h 6202"/>
                  <a:gd name="T48" fmla="*/ 0 w 6201"/>
                  <a:gd name="T49" fmla="*/ 0 h 6202"/>
                  <a:gd name="T50" fmla="*/ 0 w 6201"/>
                  <a:gd name="T51" fmla="*/ 0 h 6202"/>
                  <a:gd name="T52" fmla="*/ 0 w 6201"/>
                  <a:gd name="T53" fmla="*/ 0 h 6202"/>
                  <a:gd name="T54" fmla="*/ 0 w 6201"/>
                  <a:gd name="T55" fmla="*/ 0 h 6202"/>
                  <a:gd name="T56" fmla="*/ 0 w 6201"/>
                  <a:gd name="T57" fmla="*/ 0 h 6202"/>
                  <a:gd name="T58" fmla="*/ 0 w 6201"/>
                  <a:gd name="T59" fmla="*/ 0 h 6202"/>
                  <a:gd name="T60" fmla="*/ 0 w 6201"/>
                  <a:gd name="T61" fmla="*/ 0 h 6202"/>
                  <a:gd name="T62" fmla="*/ 0 w 6201"/>
                  <a:gd name="T63" fmla="*/ 0 h 62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201"/>
                  <a:gd name="T97" fmla="*/ 0 h 6202"/>
                  <a:gd name="T98" fmla="*/ 6201 w 6201"/>
                  <a:gd name="T99" fmla="*/ 6202 h 62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201" h="6202">
                    <a:moveTo>
                      <a:pt x="1365" y="5670"/>
                    </a:moveTo>
                    <a:lnTo>
                      <a:pt x="1636" y="5834"/>
                    </a:lnTo>
                    <a:lnTo>
                      <a:pt x="1917" y="5968"/>
                    </a:lnTo>
                    <a:lnTo>
                      <a:pt x="2207" y="6071"/>
                    </a:lnTo>
                    <a:lnTo>
                      <a:pt x="2501" y="6143"/>
                    </a:lnTo>
                    <a:lnTo>
                      <a:pt x="2798" y="6187"/>
                    </a:lnTo>
                    <a:lnTo>
                      <a:pt x="3096" y="6202"/>
                    </a:lnTo>
                    <a:lnTo>
                      <a:pt x="3394" y="6188"/>
                    </a:lnTo>
                    <a:lnTo>
                      <a:pt x="3689" y="6145"/>
                    </a:lnTo>
                    <a:lnTo>
                      <a:pt x="3978" y="6075"/>
                    </a:lnTo>
                    <a:lnTo>
                      <a:pt x="4259" y="5977"/>
                    </a:lnTo>
                    <a:lnTo>
                      <a:pt x="4532" y="5852"/>
                    </a:lnTo>
                    <a:lnTo>
                      <a:pt x="4791" y="5701"/>
                    </a:lnTo>
                    <a:lnTo>
                      <a:pt x="5037" y="5524"/>
                    </a:lnTo>
                    <a:lnTo>
                      <a:pt x="5266" y="5319"/>
                    </a:lnTo>
                    <a:lnTo>
                      <a:pt x="5478" y="5091"/>
                    </a:lnTo>
                    <a:lnTo>
                      <a:pt x="5669" y="4838"/>
                    </a:lnTo>
                    <a:lnTo>
                      <a:pt x="5833" y="4566"/>
                    </a:lnTo>
                    <a:lnTo>
                      <a:pt x="5967" y="4284"/>
                    </a:lnTo>
                    <a:lnTo>
                      <a:pt x="6070" y="3995"/>
                    </a:lnTo>
                    <a:lnTo>
                      <a:pt x="6142" y="3700"/>
                    </a:lnTo>
                    <a:lnTo>
                      <a:pt x="6186" y="3403"/>
                    </a:lnTo>
                    <a:lnTo>
                      <a:pt x="6201" y="3104"/>
                    </a:lnTo>
                    <a:lnTo>
                      <a:pt x="6186" y="2806"/>
                    </a:lnTo>
                    <a:lnTo>
                      <a:pt x="6144" y="2513"/>
                    </a:lnTo>
                    <a:lnTo>
                      <a:pt x="6073" y="2224"/>
                    </a:lnTo>
                    <a:lnTo>
                      <a:pt x="5975" y="1942"/>
                    </a:lnTo>
                    <a:lnTo>
                      <a:pt x="5851" y="1670"/>
                    </a:lnTo>
                    <a:lnTo>
                      <a:pt x="5699" y="1411"/>
                    </a:lnTo>
                    <a:lnTo>
                      <a:pt x="5521" y="1164"/>
                    </a:lnTo>
                    <a:lnTo>
                      <a:pt x="5318" y="934"/>
                    </a:lnTo>
                    <a:lnTo>
                      <a:pt x="5090" y="723"/>
                    </a:lnTo>
                    <a:lnTo>
                      <a:pt x="4837" y="532"/>
                    </a:lnTo>
                    <a:lnTo>
                      <a:pt x="4565" y="368"/>
                    </a:lnTo>
                    <a:lnTo>
                      <a:pt x="4283" y="234"/>
                    </a:lnTo>
                    <a:lnTo>
                      <a:pt x="3995" y="131"/>
                    </a:lnTo>
                    <a:lnTo>
                      <a:pt x="3700" y="58"/>
                    </a:lnTo>
                    <a:lnTo>
                      <a:pt x="3403" y="15"/>
                    </a:lnTo>
                    <a:lnTo>
                      <a:pt x="3104" y="0"/>
                    </a:lnTo>
                    <a:lnTo>
                      <a:pt x="2806" y="15"/>
                    </a:lnTo>
                    <a:lnTo>
                      <a:pt x="2512" y="57"/>
                    </a:lnTo>
                    <a:lnTo>
                      <a:pt x="2223" y="127"/>
                    </a:lnTo>
                    <a:lnTo>
                      <a:pt x="1941" y="225"/>
                    </a:lnTo>
                    <a:lnTo>
                      <a:pt x="1669" y="350"/>
                    </a:lnTo>
                    <a:lnTo>
                      <a:pt x="1409" y="502"/>
                    </a:lnTo>
                    <a:lnTo>
                      <a:pt x="1163" y="679"/>
                    </a:lnTo>
                    <a:lnTo>
                      <a:pt x="933" y="882"/>
                    </a:lnTo>
                    <a:lnTo>
                      <a:pt x="722" y="1111"/>
                    </a:lnTo>
                    <a:lnTo>
                      <a:pt x="532" y="1365"/>
                    </a:lnTo>
                    <a:lnTo>
                      <a:pt x="367" y="1636"/>
                    </a:lnTo>
                    <a:lnTo>
                      <a:pt x="233" y="1918"/>
                    </a:lnTo>
                    <a:lnTo>
                      <a:pt x="130" y="2207"/>
                    </a:lnTo>
                    <a:lnTo>
                      <a:pt x="58" y="2501"/>
                    </a:lnTo>
                    <a:lnTo>
                      <a:pt x="14" y="2799"/>
                    </a:lnTo>
                    <a:lnTo>
                      <a:pt x="0" y="3098"/>
                    </a:lnTo>
                    <a:lnTo>
                      <a:pt x="13" y="3395"/>
                    </a:lnTo>
                    <a:lnTo>
                      <a:pt x="56" y="3690"/>
                    </a:lnTo>
                    <a:lnTo>
                      <a:pt x="126" y="3979"/>
                    </a:lnTo>
                    <a:lnTo>
                      <a:pt x="224" y="4261"/>
                    </a:lnTo>
                    <a:lnTo>
                      <a:pt x="349" y="4532"/>
                    </a:lnTo>
                    <a:lnTo>
                      <a:pt x="500" y="4792"/>
                    </a:lnTo>
                    <a:lnTo>
                      <a:pt x="678" y="5038"/>
                    </a:lnTo>
                    <a:lnTo>
                      <a:pt x="882" y="5267"/>
                    </a:lnTo>
                    <a:lnTo>
                      <a:pt x="1110" y="5479"/>
                    </a:lnTo>
                    <a:lnTo>
                      <a:pt x="1365" y="5670"/>
                    </a:lnTo>
                    <a:close/>
                  </a:path>
                </a:pathLst>
              </a:custGeom>
              <a:solidFill>
                <a:srgbClr val="668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" name="Freeform 55"/>
              <p:cNvSpPr>
                <a:spLocks noChangeAspect="1"/>
              </p:cNvSpPr>
              <p:nvPr/>
            </p:nvSpPr>
            <p:spPr bwMode="gray">
              <a:xfrm>
                <a:off x="2778" y="1731"/>
                <a:ext cx="503" cy="504"/>
              </a:xfrm>
              <a:custGeom>
                <a:avLst/>
                <a:gdLst>
                  <a:gd name="T0" fmla="*/ 0 w 6040"/>
                  <a:gd name="T1" fmla="*/ 0 h 6041"/>
                  <a:gd name="T2" fmla="*/ 0 w 6040"/>
                  <a:gd name="T3" fmla="*/ 0 h 6041"/>
                  <a:gd name="T4" fmla="*/ 0 w 6040"/>
                  <a:gd name="T5" fmla="*/ 0 h 6041"/>
                  <a:gd name="T6" fmla="*/ 0 w 6040"/>
                  <a:gd name="T7" fmla="*/ 0 h 6041"/>
                  <a:gd name="T8" fmla="*/ 0 w 6040"/>
                  <a:gd name="T9" fmla="*/ 0 h 6041"/>
                  <a:gd name="T10" fmla="*/ 0 w 6040"/>
                  <a:gd name="T11" fmla="*/ 0 h 6041"/>
                  <a:gd name="T12" fmla="*/ 0 w 6040"/>
                  <a:gd name="T13" fmla="*/ 0 h 6041"/>
                  <a:gd name="T14" fmla="*/ 0 w 6040"/>
                  <a:gd name="T15" fmla="*/ 0 h 6041"/>
                  <a:gd name="T16" fmla="*/ 0 w 6040"/>
                  <a:gd name="T17" fmla="*/ 0 h 6041"/>
                  <a:gd name="T18" fmla="*/ 0 w 6040"/>
                  <a:gd name="T19" fmla="*/ 0 h 6041"/>
                  <a:gd name="T20" fmla="*/ 0 w 6040"/>
                  <a:gd name="T21" fmla="*/ 0 h 6041"/>
                  <a:gd name="T22" fmla="*/ 0 w 6040"/>
                  <a:gd name="T23" fmla="*/ 0 h 6041"/>
                  <a:gd name="T24" fmla="*/ 0 w 6040"/>
                  <a:gd name="T25" fmla="*/ 0 h 6041"/>
                  <a:gd name="T26" fmla="*/ 0 w 6040"/>
                  <a:gd name="T27" fmla="*/ 0 h 6041"/>
                  <a:gd name="T28" fmla="*/ 0 w 6040"/>
                  <a:gd name="T29" fmla="*/ 0 h 6041"/>
                  <a:gd name="T30" fmla="*/ 0 w 6040"/>
                  <a:gd name="T31" fmla="*/ 0 h 6041"/>
                  <a:gd name="T32" fmla="*/ 0 w 6040"/>
                  <a:gd name="T33" fmla="*/ 0 h 6041"/>
                  <a:gd name="T34" fmla="*/ 0 w 6040"/>
                  <a:gd name="T35" fmla="*/ 0 h 6041"/>
                  <a:gd name="T36" fmla="*/ 0 w 6040"/>
                  <a:gd name="T37" fmla="*/ 0 h 6041"/>
                  <a:gd name="T38" fmla="*/ 0 w 6040"/>
                  <a:gd name="T39" fmla="*/ 0 h 6041"/>
                  <a:gd name="T40" fmla="*/ 0 w 6040"/>
                  <a:gd name="T41" fmla="*/ 0 h 6041"/>
                  <a:gd name="T42" fmla="*/ 0 w 6040"/>
                  <a:gd name="T43" fmla="*/ 0 h 6041"/>
                  <a:gd name="T44" fmla="*/ 0 w 6040"/>
                  <a:gd name="T45" fmla="*/ 0 h 6041"/>
                  <a:gd name="T46" fmla="*/ 0 w 6040"/>
                  <a:gd name="T47" fmla="*/ 0 h 6041"/>
                  <a:gd name="T48" fmla="*/ 0 w 6040"/>
                  <a:gd name="T49" fmla="*/ 0 h 6041"/>
                  <a:gd name="T50" fmla="*/ 0 w 6040"/>
                  <a:gd name="T51" fmla="*/ 0 h 6041"/>
                  <a:gd name="T52" fmla="*/ 0 w 6040"/>
                  <a:gd name="T53" fmla="*/ 0 h 6041"/>
                  <a:gd name="T54" fmla="*/ 0 w 6040"/>
                  <a:gd name="T55" fmla="*/ 0 h 6041"/>
                  <a:gd name="T56" fmla="*/ 0 w 6040"/>
                  <a:gd name="T57" fmla="*/ 0 h 6041"/>
                  <a:gd name="T58" fmla="*/ 0 w 6040"/>
                  <a:gd name="T59" fmla="*/ 0 h 6041"/>
                  <a:gd name="T60" fmla="*/ 0 w 6040"/>
                  <a:gd name="T61" fmla="*/ 0 h 6041"/>
                  <a:gd name="T62" fmla="*/ 0 w 6040"/>
                  <a:gd name="T63" fmla="*/ 0 h 604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040"/>
                  <a:gd name="T97" fmla="*/ 0 h 6041"/>
                  <a:gd name="T98" fmla="*/ 6040 w 6040"/>
                  <a:gd name="T99" fmla="*/ 6041 h 604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040" h="6041">
                    <a:moveTo>
                      <a:pt x="1329" y="5523"/>
                    </a:moveTo>
                    <a:lnTo>
                      <a:pt x="1593" y="5683"/>
                    </a:lnTo>
                    <a:lnTo>
                      <a:pt x="1867" y="5813"/>
                    </a:lnTo>
                    <a:lnTo>
                      <a:pt x="2148" y="5914"/>
                    </a:lnTo>
                    <a:lnTo>
                      <a:pt x="2435" y="5985"/>
                    </a:lnTo>
                    <a:lnTo>
                      <a:pt x="2726" y="6026"/>
                    </a:lnTo>
                    <a:lnTo>
                      <a:pt x="3017" y="6041"/>
                    </a:lnTo>
                    <a:lnTo>
                      <a:pt x="3306" y="6027"/>
                    </a:lnTo>
                    <a:lnTo>
                      <a:pt x="3593" y="5986"/>
                    </a:lnTo>
                    <a:lnTo>
                      <a:pt x="3875" y="5917"/>
                    </a:lnTo>
                    <a:lnTo>
                      <a:pt x="4149" y="5822"/>
                    </a:lnTo>
                    <a:lnTo>
                      <a:pt x="4414" y="5700"/>
                    </a:lnTo>
                    <a:lnTo>
                      <a:pt x="4667" y="5553"/>
                    </a:lnTo>
                    <a:lnTo>
                      <a:pt x="4906" y="5380"/>
                    </a:lnTo>
                    <a:lnTo>
                      <a:pt x="5129" y="5182"/>
                    </a:lnTo>
                    <a:lnTo>
                      <a:pt x="5336" y="4959"/>
                    </a:lnTo>
                    <a:lnTo>
                      <a:pt x="5522" y="4712"/>
                    </a:lnTo>
                    <a:lnTo>
                      <a:pt x="5681" y="4448"/>
                    </a:lnTo>
                    <a:lnTo>
                      <a:pt x="5812" y="4173"/>
                    </a:lnTo>
                    <a:lnTo>
                      <a:pt x="5912" y="3892"/>
                    </a:lnTo>
                    <a:lnTo>
                      <a:pt x="5984" y="3605"/>
                    </a:lnTo>
                    <a:lnTo>
                      <a:pt x="6027" y="3315"/>
                    </a:lnTo>
                    <a:lnTo>
                      <a:pt x="6040" y="3024"/>
                    </a:lnTo>
                    <a:lnTo>
                      <a:pt x="6027" y="2734"/>
                    </a:lnTo>
                    <a:lnTo>
                      <a:pt x="5985" y="2447"/>
                    </a:lnTo>
                    <a:lnTo>
                      <a:pt x="5917" y="2165"/>
                    </a:lnTo>
                    <a:lnTo>
                      <a:pt x="5821" y="1891"/>
                    </a:lnTo>
                    <a:lnTo>
                      <a:pt x="5700" y="1626"/>
                    </a:lnTo>
                    <a:lnTo>
                      <a:pt x="5552" y="1373"/>
                    </a:lnTo>
                    <a:lnTo>
                      <a:pt x="5379" y="1134"/>
                    </a:lnTo>
                    <a:lnTo>
                      <a:pt x="5181" y="910"/>
                    </a:lnTo>
                    <a:lnTo>
                      <a:pt x="4958" y="703"/>
                    </a:lnTo>
                    <a:lnTo>
                      <a:pt x="4711" y="518"/>
                    </a:lnTo>
                    <a:lnTo>
                      <a:pt x="4447" y="358"/>
                    </a:lnTo>
                    <a:lnTo>
                      <a:pt x="4172" y="228"/>
                    </a:lnTo>
                    <a:lnTo>
                      <a:pt x="3891" y="127"/>
                    </a:lnTo>
                    <a:lnTo>
                      <a:pt x="3605" y="56"/>
                    </a:lnTo>
                    <a:lnTo>
                      <a:pt x="3315" y="14"/>
                    </a:lnTo>
                    <a:lnTo>
                      <a:pt x="3023" y="0"/>
                    </a:lnTo>
                    <a:lnTo>
                      <a:pt x="2733" y="14"/>
                    </a:lnTo>
                    <a:lnTo>
                      <a:pt x="2447" y="55"/>
                    </a:lnTo>
                    <a:lnTo>
                      <a:pt x="2165" y="123"/>
                    </a:lnTo>
                    <a:lnTo>
                      <a:pt x="1891" y="219"/>
                    </a:lnTo>
                    <a:lnTo>
                      <a:pt x="1626" y="340"/>
                    </a:lnTo>
                    <a:lnTo>
                      <a:pt x="1372" y="488"/>
                    </a:lnTo>
                    <a:lnTo>
                      <a:pt x="1133" y="661"/>
                    </a:lnTo>
                    <a:lnTo>
                      <a:pt x="910" y="859"/>
                    </a:lnTo>
                    <a:lnTo>
                      <a:pt x="704" y="1082"/>
                    </a:lnTo>
                    <a:lnTo>
                      <a:pt x="519" y="1330"/>
                    </a:lnTo>
                    <a:lnTo>
                      <a:pt x="358" y="1593"/>
                    </a:lnTo>
                    <a:lnTo>
                      <a:pt x="228" y="1868"/>
                    </a:lnTo>
                    <a:lnTo>
                      <a:pt x="127" y="2149"/>
                    </a:lnTo>
                    <a:lnTo>
                      <a:pt x="56" y="2436"/>
                    </a:lnTo>
                    <a:lnTo>
                      <a:pt x="14" y="2725"/>
                    </a:lnTo>
                    <a:lnTo>
                      <a:pt x="0" y="3017"/>
                    </a:lnTo>
                    <a:lnTo>
                      <a:pt x="14" y="3307"/>
                    </a:lnTo>
                    <a:lnTo>
                      <a:pt x="54" y="3594"/>
                    </a:lnTo>
                    <a:lnTo>
                      <a:pt x="123" y="3876"/>
                    </a:lnTo>
                    <a:lnTo>
                      <a:pt x="218" y="4150"/>
                    </a:lnTo>
                    <a:lnTo>
                      <a:pt x="340" y="4415"/>
                    </a:lnTo>
                    <a:lnTo>
                      <a:pt x="487" y="4668"/>
                    </a:lnTo>
                    <a:lnTo>
                      <a:pt x="660" y="4907"/>
                    </a:lnTo>
                    <a:lnTo>
                      <a:pt x="858" y="5131"/>
                    </a:lnTo>
                    <a:lnTo>
                      <a:pt x="1081" y="5337"/>
                    </a:lnTo>
                    <a:lnTo>
                      <a:pt x="1329" y="5523"/>
                    </a:lnTo>
                    <a:close/>
                  </a:path>
                </a:pathLst>
              </a:custGeom>
              <a:solidFill>
                <a:srgbClr val="6986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2" name="Freeform 56"/>
              <p:cNvSpPr>
                <a:spLocks noChangeAspect="1"/>
              </p:cNvSpPr>
              <p:nvPr/>
            </p:nvSpPr>
            <p:spPr bwMode="gray">
              <a:xfrm>
                <a:off x="2788" y="1733"/>
                <a:ext cx="491" cy="490"/>
              </a:xfrm>
              <a:custGeom>
                <a:avLst/>
                <a:gdLst>
                  <a:gd name="T0" fmla="*/ 0 w 5880"/>
                  <a:gd name="T1" fmla="*/ 0 h 5880"/>
                  <a:gd name="T2" fmla="*/ 0 w 5880"/>
                  <a:gd name="T3" fmla="*/ 0 h 5880"/>
                  <a:gd name="T4" fmla="*/ 0 w 5880"/>
                  <a:gd name="T5" fmla="*/ 0 h 5880"/>
                  <a:gd name="T6" fmla="*/ 0 w 5880"/>
                  <a:gd name="T7" fmla="*/ 0 h 5880"/>
                  <a:gd name="T8" fmla="*/ 0 w 5880"/>
                  <a:gd name="T9" fmla="*/ 0 h 5880"/>
                  <a:gd name="T10" fmla="*/ 0 w 5880"/>
                  <a:gd name="T11" fmla="*/ 0 h 5880"/>
                  <a:gd name="T12" fmla="*/ 0 w 5880"/>
                  <a:gd name="T13" fmla="*/ 0 h 5880"/>
                  <a:gd name="T14" fmla="*/ 0 w 5880"/>
                  <a:gd name="T15" fmla="*/ 0 h 5880"/>
                  <a:gd name="T16" fmla="*/ 0 w 5880"/>
                  <a:gd name="T17" fmla="*/ 0 h 5880"/>
                  <a:gd name="T18" fmla="*/ 0 w 5880"/>
                  <a:gd name="T19" fmla="*/ 0 h 5880"/>
                  <a:gd name="T20" fmla="*/ 0 w 5880"/>
                  <a:gd name="T21" fmla="*/ 0 h 5880"/>
                  <a:gd name="T22" fmla="*/ 0 w 5880"/>
                  <a:gd name="T23" fmla="*/ 0 h 5880"/>
                  <a:gd name="T24" fmla="*/ 0 w 5880"/>
                  <a:gd name="T25" fmla="*/ 0 h 5880"/>
                  <a:gd name="T26" fmla="*/ 0 w 5880"/>
                  <a:gd name="T27" fmla="*/ 0 h 5880"/>
                  <a:gd name="T28" fmla="*/ 0 w 5880"/>
                  <a:gd name="T29" fmla="*/ 0 h 5880"/>
                  <a:gd name="T30" fmla="*/ 0 w 5880"/>
                  <a:gd name="T31" fmla="*/ 0 h 5880"/>
                  <a:gd name="T32" fmla="*/ 0 w 5880"/>
                  <a:gd name="T33" fmla="*/ 0 h 5880"/>
                  <a:gd name="T34" fmla="*/ 0 w 5880"/>
                  <a:gd name="T35" fmla="*/ 0 h 5880"/>
                  <a:gd name="T36" fmla="*/ 0 w 5880"/>
                  <a:gd name="T37" fmla="*/ 0 h 5880"/>
                  <a:gd name="T38" fmla="*/ 0 w 5880"/>
                  <a:gd name="T39" fmla="*/ 0 h 5880"/>
                  <a:gd name="T40" fmla="*/ 0 w 5880"/>
                  <a:gd name="T41" fmla="*/ 0 h 5880"/>
                  <a:gd name="T42" fmla="*/ 0 w 5880"/>
                  <a:gd name="T43" fmla="*/ 0 h 5880"/>
                  <a:gd name="T44" fmla="*/ 0 w 5880"/>
                  <a:gd name="T45" fmla="*/ 0 h 5880"/>
                  <a:gd name="T46" fmla="*/ 0 w 5880"/>
                  <a:gd name="T47" fmla="*/ 0 h 5880"/>
                  <a:gd name="T48" fmla="*/ 0 w 5880"/>
                  <a:gd name="T49" fmla="*/ 0 h 5880"/>
                  <a:gd name="T50" fmla="*/ 0 w 5880"/>
                  <a:gd name="T51" fmla="*/ 0 h 5880"/>
                  <a:gd name="T52" fmla="*/ 0 w 5880"/>
                  <a:gd name="T53" fmla="*/ 0 h 5880"/>
                  <a:gd name="T54" fmla="*/ 0 w 5880"/>
                  <a:gd name="T55" fmla="*/ 0 h 5880"/>
                  <a:gd name="T56" fmla="*/ 0 w 5880"/>
                  <a:gd name="T57" fmla="*/ 0 h 5880"/>
                  <a:gd name="T58" fmla="*/ 0 w 5880"/>
                  <a:gd name="T59" fmla="*/ 0 h 5880"/>
                  <a:gd name="T60" fmla="*/ 0 w 5880"/>
                  <a:gd name="T61" fmla="*/ 0 h 5880"/>
                  <a:gd name="T62" fmla="*/ 0 w 5880"/>
                  <a:gd name="T63" fmla="*/ 0 h 58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880"/>
                  <a:gd name="T97" fmla="*/ 0 h 5880"/>
                  <a:gd name="T98" fmla="*/ 5880 w 5880"/>
                  <a:gd name="T99" fmla="*/ 5880 h 58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880" h="5880">
                    <a:moveTo>
                      <a:pt x="1294" y="5376"/>
                    </a:moveTo>
                    <a:lnTo>
                      <a:pt x="1551" y="5531"/>
                    </a:lnTo>
                    <a:lnTo>
                      <a:pt x="1818" y="5657"/>
                    </a:lnTo>
                    <a:lnTo>
                      <a:pt x="2092" y="5755"/>
                    </a:lnTo>
                    <a:lnTo>
                      <a:pt x="2371" y="5824"/>
                    </a:lnTo>
                    <a:lnTo>
                      <a:pt x="2653" y="5866"/>
                    </a:lnTo>
                    <a:lnTo>
                      <a:pt x="2936" y="5880"/>
                    </a:lnTo>
                    <a:lnTo>
                      <a:pt x="3219" y="5866"/>
                    </a:lnTo>
                    <a:lnTo>
                      <a:pt x="3499" y="5825"/>
                    </a:lnTo>
                    <a:lnTo>
                      <a:pt x="3772" y="5759"/>
                    </a:lnTo>
                    <a:lnTo>
                      <a:pt x="4040" y="5666"/>
                    </a:lnTo>
                    <a:lnTo>
                      <a:pt x="4297" y="5548"/>
                    </a:lnTo>
                    <a:lnTo>
                      <a:pt x="4544" y="5404"/>
                    </a:lnTo>
                    <a:lnTo>
                      <a:pt x="4776" y="5235"/>
                    </a:lnTo>
                    <a:lnTo>
                      <a:pt x="4994" y="5043"/>
                    </a:lnTo>
                    <a:lnTo>
                      <a:pt x="5194" y="4826"/>
                    </a:lnTo>
                    <a:lnTo>
                      <a:pt x="5376" y="4586"/>
                    </a:lnTo>
                    <a:lnTo>
                      <a:pt x="5531" y="4327"/>
                    </a:lnTo>
                    <a:lnTo>
                      <a:pt x="5658" y="4061"/>
                    </a:lnTo>
                    <a:lnTo>
                      <a:pt x="5756" y="3787"/>
                    </a:lnTo>
                    <a:lnTo>
                      <a:pt x="5826" y="3508"/>
                    </a:lnTo>
                    <a:lnTo>
                      <a:pt x="5867" y="3226"/>
                    </a:lnTo>
                    <a:lnTo>
                      <a:pt x="5880" y="2942"/>
                    </a:lnTo>
                    <a:lnTo>
                      <a:pt x="5867" y="2661"/>
                    </a:lnTo>
                    <a:lnTo>
                      <a:pt x="5827" y="2381"/>
                    </a:lnTo>
                    <a:lnTo>
                      <a:pt x="5760" y="2107"/>
                    </a:lnTo>
                    <a:lnTo>
                      <a:pt x="5667" y="1840"/>
                    </a:lnTo>
                    <a:lnTo>
                      <a:pt x="5549" y="1583"/>
                    </a:lnTo>
                    <a:lnTo>
                      <a:pt x="5405" y="1336"/>
                    </a:lnTo>
                    <a:lnTo>
                      <a:pt x="5237" y="1103"/>
                    </a:lnTo>
                    <a:lnTo>
                      <a:pt x="5044" y="885"/>
                    </a:lnTo>
                    <a:lnTo>
                      <a:pt x="4827" y="685"/>
                    </a:lnTo>
                    <a:lnTo>
                      <a:pt x="4587" y="505"/>
                    </a:lnTo>
                    <a:lnTo>
                      <a:pt x="4329" y="348"/>
                    </a:lnTo>
                    <a:lnTo>
                      <a:pt x="4062" y="222"/>
                    </a:lnTo>
                    <a:lnTo>
                      <a:pt x="3789" y="124"/>
                    </a:lnTo>
                    <a:lnTo>
                      <a:pt x="3509" y="54"/>
                    </a:lnTo>
                    <a:lnTo>
                      <a:pt x="3227" y="12"/>
                    </a:lnTo>
                    <a:lnTo>
                      <a:pt x="2944" y="0"/>
                    </a:lnTo>
                    <a:lnTo>
                      <a:pt x="2662" y="12"/>
                    </a:lnTo>
                    <a:lnTo>
                      <a:pt x="2382" y="53"/>
                    </a:lnTo>
                    <a:lnTo>
                      <a:pt x="2108" y="120"/>
                    </a:lnTo>
                    <a:lnTo>
                      <a:pt x="1841" y="212"/>
                    </a:lnTo>
                    <a:lnTo>
                      <a:pt x="1584" y="330"/>
                    </a:lnTo>
                    <a:lnTo>
                      <a:pt x="1337" y="475"/>
                    </a:lnTo>
                    <a:lnTo>
                      <a:pt x="1103" y="643"/>
                    </a:lnTo>
                    <a:lnTo>
                      <a:pt x="885" y="835"/>
                    </a:lnTo>
                    <a:lnTo>
                      <a:pt x="686" y="1052"/>
                    </a:lnTo>
                    <a:lnTo>
                      <a:pt x="505" y="1293"/>
                    </a:lnTo>
                    <a:lnTo>
                      <a:pt x="349" y="1551"/>
                    </a:lnTo>
                    <a:lnTo>
                      <a:pt x="222" y="1818"/>
                    </a:lnTo>
                    <a:lnTo>
                      <a:pt x="124" y="2092"/>
                    </a:lnTo>
                    <a:lnTo>
                      <a:pt x="55" y="2370"/>
                    </a:lnTo>
                    <a:lnTo>
                      <a:pt x="14" y="2653"/>
                    </a:lnTo>
                    <a:lnTo>
                      <a:pt x="0" y="2936"/>
                    </a:lnTo>
                    <a:lnTo>
                      <a:pt x="14" y="3219"/>
                    </a:lnTo>
                    <a:lnTo>
                      <a:pt x="54" y="3498"/>
                    </a:lnTo>
                    <a:lnTo>
                      <a:pt x="120" y="3771"/>
                    </a:lnTo>
                    <a:lnTo>
                      <a:pt x="212" y="4039"/>
                    </a:lnTo>
                    <a:lnTo>
                      <a:pt x="332" y="4297"/>
                    </a:lnTo>
                    <a:lnTo>
                      <a:pt x="475" y="4543"/>
                    </a:lnTo>
                    <a:lnTo>
                      <a:pt x="643" y="4776"/>
                    </a:lnTo>
                    <a:lnTo>
                      <a:pt x="835" y="4994"/>
                    </a:lnTo>
                    <a:lnTo>
                      <a:pt x="1052" y="5194"/>
                    </a:lnTo>
                    <a:lnTo>
                      <a:pt x="1294" y="5376"/>
                    </a:lnTo>
                    <a:close/>
                  </a:path>
                </a:pathLst>
              </a:custGeom>
              <a:solidFill>
                <a:srgbClr val="6B89B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" name="Freeform 57"/>
              <p:cNvSpPr>
                <a:spLocks noChangeAspect="1"/>
              </p:cNvSpPr>
              <p:nvPr/>
            </p:nvSpPr>
            <p:spPr bwMode="gray">
              <a:xfrm>
                <a:off x="2798" y="1736"/>
                <a:ext cx="477" cy="477"/>
              </a:xfrm>
              <a:custGeom>
                <a:avLst/>
                <a:gdLst>
                  <a:gd name="T0" fmla="*/ 0 w 5720"/>
                  <a:gd name="T1" fmla="*/ 0 h 5721"/>
                  <a:gd name="T2" fmla="*/ 0 w 5720"/>
                  <a:gd name="T3" fmla="*/ 0 h 5721"/>
                  <a:gd name="T4" fmla="*/ 0 w 5720"/>
                  <a:gd name="T5" fmla="*/ 0 h 5721"/>
                  <a:gd name="T6" fmla="*/ 0 w 5720"/>
                  <a:gd name="T7" fmla="*/ 0 h 5721"/>
                  <a:gd name="T8" fmla="*/ 0 w 5720"/>
                  <a:gd name="T9" fmla="*/ 0 h 5721"/>
                  <a:gd name="T10" fmla="*/ 0 w 5720"/>
                  <a:gd name="T11" fmla="*/ 0 h 5721"/>
                  <a:gd name="T12" fmla="*/ 0 w 5720"/>
                  <a:gd name="T13" fmla="*/ 0 h 5721"/>
                  <a:gd name="T14" fmla="*/ 0 w 5720"/>
                  <a:gd name="T15" fmla="*/ 0 h 5721"/>
                  <a:gd name="T16" fmla="*/ 0 w 5720"/>
                  <a:gd name="T17" fmla="*/ 0 h 5721"/>
                  <a:gd name="T18" fmla="*/ 0 w 5720"/>
                  <a:gd name="T19" fmla="*/ 0 h 5721"/>
                  <a:gd name="T20" fmla="*/ 0 w 5720"/>
                  <a:gd name="T21" fmla="*/ 0 h 5721"/>
                  <a:gd name="T22" fmla="*/ 0 w 5720"/>
                  <a:gd name="T23" fmla="*/ 0 h 5721"/>
                  <a:gd name="T24" fmla="*/ 0 w 5720"/>
                  <a:gd name="T25" fmla="*/ 0 h 5721"/>
                  <a:gd name="T26" fmla="*/ 0 w 5720"/>
                  <a:gd name="T27" fmla="*/ 0 h 5721"/>
                  <a:gd name="T28" fmla="*/ 0 w 5720"/>
                  <a:gd name="T29" fmla="*/ 0 h 5721"/>
                  <a:gd name="T30" fmla="*/ 0 w 5720"/>
                  <a:gd name="T31" fmla="*/ 0 h 5721"/>
                  <a:gd name="T32" fmla="*/ 0 w 5720"/>
                  <a:gd name="T33" fmla="*/ 0 h 5721"/>
                  <a:gd name="T34" fmla="*/ 0 w 5720"/>
                  <a:gd name="T35" fmla="*/ 0 h 5721"/>
                  <a:gd name="T36" fmla="*/ 0 w 5720"/>
                  <a:gd name="T37" fmla="*/ 0 h 5721"/>
                  <a:gd name="T38" fmla="*/ 0 w 5720"/>
                  <a:gd name="T39" fmla="*/ 0 h 5721"/>
                  <a:gd name="T40" fmla="*/ 0 w 5720"/>
                  <a:gd name="T41" fmla="*/ 0 h 5721"/>
                  <a:gd name="T42" fmla="*/ 0 w 5720"/>
                  <a:gd name="T43" fmla="*/ 0 h 5721"/>
                  <a:gd name="T44" fmla="*/ 0 w 5720"/>
                  <a:gd name="T45" fmla="*/ 0 h 5721"/>
                  <a:gd name="T46" fmla="*/ 0 w 5720"/>
                  <a:gd name="T47" fmla="*/ 0 h 5721"/>
                  <a:gd name="T48" fmla="*/ 0 w 5720"/>
                  <a:gd name="T49" fmla="*/ 0 h 5721"/>
                  <a:gd name="T50" fmla="*/ 0 w 5720"/>
                  <a:gd name="T51" fmla="*/ 0 h 5721"/>
                  <a:gd name="T52" fmla="*/ 0 w 5720"/>
                  <a:gd name="T53" fmla="*/ 0 h 5721"/>
                  <a:gd name="T54" fmla="*/ 0 w 5720"/>
                  <a:gd name="T55" fmla="*/ 0 h 5721"/>
                  <a:gd name="T56" fmla="*/ 0 w 5720"/>
                  <a:gd name="T57" fmla="*/ 0 h 5721"/>
                  <a:gd name="T58" fmla="*/ 0 w 5720"/>
                  <a:gd name="T59" fmla="*/ 0 h 5721"/>
                  <a:gd name="T60" fmla="*/ 0 w 5720"/>
                  <a:gd name="T61" fmla="*/ 0 h 5721"/>
                  <a:gd name="T62" fmla="*/ 0 w 5720"/>
                  <a:gd name="T63" fmla="*/ 0 h 572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720"/>
                  <a:gd name="T97" fmla="*/ 0 h 5721"/>
                  <a:gd name="T98" fmla="*/ 5720 w 5720"/>
                  <a:gd name="T99" fmla="*/ 5721 h 572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720" h="5721">
                    <a:moveTo>
                      <a:pt x="1260" y="5231"/>
                    </a:moveTo>
                    <a:lnTo>
                      <a:pt x="1510" y="5382"/>
                    </a:lnTo>
                    <a:lnTo>
                      <a:pt x="1769" y="5505"/>
                    </a:lnTo>
                    <a:lnTo>
                      <a:pt x="2036" y="5600"/>
                    </a:lnTo>
                    <a:lnTo>
                      <a:pt x="2307" y="5668"/>
                    </a:lnTo>
                    <a:lnTo>
                      <a:pt x="2581" y="5707"/>
                    </a:lnTo>
                    <a:lnTo>
                      <a:pt x="2857" y="5721"/>
                    </a:lnTo>
                    <a:lnTo>
                      <a:pt x="3131" y="5708"/>
                    </a:lnTo>
                    <a:lnTo>
                      <a:pt x="3403" y="5669"/>
                    </a:lnTo>
                    <a:lnTo>
                      <a:pt x="3670" y="5604"/>
                    </a:lnTo>
                    <a:lnTo>
                      <a:pt x="3929" y="5514"/>
                    </a:lnTo>
                    <a:lnTo>
                      <a:pt x="4180" y="5399"/>
                    </a:lnTo>
                    <a:lnTo>
                      <a:pt x="4419" y="5258"/>
                    </a:lnTo>
                    <a:lnTo>
                      <a:pt x="4646" y="5095"/>
                    </a:lnTo>
                    <a:lnTo>
                      <a:pt x="4858" y="4908"/>
                    </a:lnTo>
                    <a:lnTo>
                      <a:pt x="5053" y="4696"/>
                    </a:lnTo>
                    <a:lnTo>
                      <a:pt x="5230" y="4463"/>
                    </a:lnTo>
                    <a:lnTo>
                      <a:pt x="5380" y="4212"/>
                    </a:lnTo>
                    <a:lnTo>
                      <a:pt x="5504" y="3953"/>
                    </a:lnTo>
                    <a:lnTo>
                      <a:pt x="5598" y="3686"/>
                    </a:lnTo>
                    <a:lnTo>
                      <a:pt x="5666" y="3415"/>
                    </a:lnTo>
                    <a:lnTo>
                      <a:pt x="5706" y="3140"/>
                    </a:lnTo>
                    <a:lnTo>
                      <a:pt x="5720" y="2864"/>
                    </a:lnTo>
                    <a:lnTo>
                      <a:pt x="5707" y="2590"/>
                    </a:lnTo>
                    <a:lnTo>
                      <a:pt x="5668" y="2318"/>
                    </a:lnTo>
                    <a:lnTo>
                      <a:pt x="5603" y="2052"/>
                    </a:lnTo>
                    <a:lnTo>
                      <a:pt x="5512" y="1792"/>
                    </a:lnTo>
                    <a:lnTo>
                      <a:pt x="5397" y="1542"/>
                    </a:lnTo>
                    <a:lnTo>
                      <a:pt x="5257" y="1302"/>
                    </a:lnTo>
                    <a:lnTo>
                      <a:pt x="5093" y="1075"/>
                    </a:lnTo>
                    <a:lnTo>
                      <a:pt x="4906" y="863"/>
                    </a:lnTo>
                    <a:lnTo>
                      <a:pt x="4695" y="668"/>
                    </a:lnTo>
                    <a:lnTo>
                      <a:pt x="4462" y="493"/>
                    </a:lnTo>
                    <a:lnTo>
                      <a:pt x="4211" y="341"/>
                    </a:lnTo>
                    <a:lnTo>
                      <a:pt x="3952" y="217"/>
                    </a:lnTo>
                    <a:lnTo>
                      <a:pt x="3685" y="122"/>
                    </a:lnTo>
                    <a:lnTo>
                      <a:pt x="3414" y="55"/>
                    </a:lnTo>
                    <a:lnTo>
                      <a:pt x="3138" y="14"/>
                    </a:lnTo>
                    <a:lnTo>
                      <a:pt x="2863" y="0"/>
                    </a:lnTo>
                    <a:lnTo>
                      <a:pt x="2589" y="14"/>
                    </a:lnTo>
                    <a:lnTo>
                      <a:pt x="2317" y="54"/>
                    </a:lnTo>
                    <a:lnTo>
                      <a:pt x="2051" y="118"/>
                    </a:lnTo>
                    <a:lnTo>
                      <a:pt x="1790" y="208"/>
                    </a:lnTo>
                    <a:lnTo>
                      <a:pt x="1541" y="324"/>
                    </a:lnTo>
                    <a:lnTo>
                      <a:pt x="1300" y="463"/>
                    </a:lnTo>
                    <a:lnTo>
                      <a:pt x="1074" y="627"/>
                    </a:lnTo>
                    <a:lnTo>
                      <a:pt x="861" y="815"/>
                    </a:lnTo>
                    <a:lnTo>
                      <a:pt x="667" y="1025"/>
                    </a:lnTo>
                    <a:lnTo>
                      <a:pt x="491" y="1260"/>
                    </a:lnTo>
                    <a:lnTo>
                      <a:pt x="339" y="1510"/>
                    </a:lnTo>
                    <a:lnTo>
                      <a:pt x="216" y="1769"/>
                    </a:lnTo>
                    <a:lnTo>
                      <a:pt x="121" y="2036"/>
                    </a:lnTo>
                    <a:lnTo>
                      <a:pt x="54" y="2307"/>
                    </a:lnTo>
                    <a:lnTo>
                      <a:pt x="14" y="2583"/>
                    </a:lnTo>
                    <a:lnTo>
                      <a:pt x="0" y="2858"/>
                    </a:lnTo>
                    <a:lnTo>
                      <a:pt x="14" y="3132"/>
                    </a:lnTo>
                    <a:lnTo>
                      <a:pt x="52" y="3404"/>
                    </a:lnTo>
                    <a:lnTo>
                      <a:pt x="117" y="3670"/>
                    </a:lnTo>
                    <a:lnTo>
                      <a:pt x="207" y="3931"/>
                    </a:lnTo>
                    <a:lnTo>
                      <a:pt x="323" y="4181"/>
                    </a:lnTo>
                    <a:lnTo>
                      <a:pt x="463" y="4421"/>
                    </a:lnTo>
                    <a:lnTo>
                      <a:pt x="626" y="4647"/>
                    </a:lnTo>
                    <a:lnTo>
                      <a:pt x="814" y="4860"/>
                    </a:lnTo>
                    <a:lnTo>
                      <a:pt x="1025" y="5054"/>
                    </a:lnTo>
                    <a:lnTo>
                      <a:pt x="1260" y="5231"/>
                    </a:lnTo>
                    <a:close/>
                  </a:path>
                </a:pathLst>
              </a:custGeom>
              <a:solidFill>
                <a:srgbClr val="6E8C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4" name="Freeform 58"/>
              <p:cNvSpPr>
                <a:spLocks noChangeAspect="1"/>
              </p:cNvSpPr>
              <p:nvPr/>
            </p:nvSpPr>
            <p:spPr bwMode="gray">
              <a:xfrm>
                <a:off x="2808" y="1739"/>
                <a:ext cx="464" cy="464"/>
              </a:xfrm>
              <a:custGeom>
                <a:avLst/>
                <a:gdLst>
                  <a:gd name="T0" fmla="*/ 0 w 5559"/>
                  <a:gd name="T1" fmla="*/ 0 h 5560"/>
                  <a:gd name="T2" fmla="*/ 0 w 5559"/>
                  <a:gd name="T3" fmla="*/ 0 h 5560"/>
                  <a:gd name="T4" fmla="*/ 0 w 5559"/>
                  <a:gd name="T5" fmla="*/ 0 h 5560"/>
                  <a:gd name="T6" fmla="*/ 0 w 5559"/>
                  <a:gd name="T7" fmla="*/ 0 h 5560"/>
                  <a:gd name="T8" fmla="*/ 0 w 5559"/>
                  <a:gd name="T9" fmla="*/ 0 h 5560"/>
                  <a:gd name="T10" fmla="*/ 0 w 5559"/>
                  <a:gd name="T11" fmla="*/ 0 h 5560"/>
                  <a:gd name="T12" fmla="*/ 0 w 5559"/>
                  <a:gd name="T13" fmla="*/ 0 h 5560"/>
                  <a:gd name="T14" fmla="*/ 0 w 5559"/>
                  <a:gd name="T15" fmla="*/ 0 h 5560"/>
                  <a:gd name="T16" fmla="*/ 0 w 5559"/>
                  <a:gd name="T17" fmla="*/ 0 h 5560"/>
                  <a:gd name="T18" fmla="*/ 0 w 5559"/>
                  <a:gd name="T19" fmla="*/ 0 h 5560"/>
                  <a:gd name="T20" fmla="*/ 0 w 5559"/>
                  <a:gd name="T21" fmla="*/ 0 h 5560"/>
                  <a:gd name="T22" fmla="*/ 0 w 5559"/>
                  <a:gd name="T23" fmla="*/ 0 h 5560"/>
                  <a:gd name="T24" fmla="*/ 0 w 5559"/>
                  <a:gd name="T25" fmla="*/ 0 h 5560"/>
                  <a:gd name="T26" fmla="*/ 0 w 5559"/>
                  <a:gd name="T27" fmla="*/ 0 h 5560"/>
                  <a:gd name="T28" fmla="*/ 0 w 5559"/>
                  <a:gd name="T29" fmla="*/ 0 h 5560"/>
                  <a:gd name="T30" fmla="*/ 0 w 5559"/>
                  <a:gd name="T31" fmla="*/ 0 h 5560"/>
                  <a:gd name="T32" fmla="*/ 0 w 5559"/>
                  <a:gd name="T33" fmla="*/ 0 h 5560"/>
                  <a:gd name="T34" fmla="*/ 0 w 5559"/>
                  <a:gd name="T35" fmla="*/ 0 h 5560"/>
                  <a:gd name="T36" fmla="*/ 0 w 5559"/>
                  <a:gd name="T37" fmla="*/ 0 h 5560"/>
                  <a:gd name="T38" fmla="*/ 0 w 5559"/>
                  <a:gd name="T39" fmla="*/ 0 h 5560"/>
                  <a:gd name="T40" fmla="*/ 0 w 5559"/>
                  <a:gd name="T41" fmla="*/ 0 h 5560"/>
                  <a:gd name="T42" fmla="*/ 0 w 5559"/>
                  <a:gd name="T43" fmla="*/ 0 h 5560"/>
                  <a:gd name="T44" fmla="*/ 0 w 5559"/>
                  <a:gd name="T45" fmla="*/ 0 h 5560"/>
                  <a:gd name="T46" fmla="*/ 0 w 5559"/>
                  <a:gd name="T47" fmla="*/ 0 h 5560"/>
                  <a:gd name="T48" fmla="*/ 0 w 5559"/>
                  <a:gd name="T49" fmla="*/ 0 h 5560"/>
                  <a:gd name="T50" fmla="*/ 0 w 5559"/>
                  <a:gd name="T51" fmla="*/ 0 h 5560"/>
                  <a:gd name="T52" fmla="*/ 0 w 5559"/>
                  <a:gd name="T53" fmla="*/ 0 h 5560"/>
                  <a:gd name="T54" fmla="*/ 0 w 5559"/>
                  <a:gd name="T55" fmla="*/ 0 h 5560"/>
                  <a:gd name="T56" fmla="*/ 0 w 5559"/>
                  <a:gd name="T57" fmla="*/ 0 h 5560"/>
                  <a:gd name="T58" fmla="*/ 0 w 5559"/>
                  <a:gd name="T59" fmla="*/ 0 h 5560"/>
                  <a:gd name="T60" fmla="*/ 0 w 5559"/>
                  <a:gd name="T61" fmla="*/ 0 h 5560"/>
                  <a:gd name="T62" fmla="*/ 0 w 5559"/>
                  <a:gd name="T63" fmla="*/ 0 h 55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9"/>
                  <a:gd name="T97" fmla="*/ 0 h 5560"/>
                  <a:gd name="T98" fmla="*/ 5559 w 5559"/>
                  <a:gd name="T99" fmla="*/ 5560 h 55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9" h="5560">
                    <a:moveTo>
                      <a:pt x="1224" y="5084"/>
                    </a:moveTo>
                    <a:lnTo>
                      <a:pt x="1466" y="5231"/>
                    </a:lnTo>
                    <a:lnTo>
                      <a:pt x="1719" y="5351"/>
                    </a:lnTo>
                    <a:lnTo>
                      <a:pt x="1978" y="5443"/>
                    </a:lnTo>
                    <a:lnTo>
                      <a:pt x="2241" y="5508"/>
                    </a:lnTo>
                    <a:lnTo>
                      <a:pt x="2508" y="5548"/>
                    </a:lnTo>
                    <a:lnTo>
                      <a:pt x="2776" y="5560"/>
                    </a:lnTo>
                    <a:lnTo>
                      <a:pt x="3043" y="5548"/>
                    </a:lnTo>
                    <a:lnTo>
                      <a:pt x="3308" y="5509"/>
                    </a:lnTo>
                    <a:lnTo>
                      <a:pt x="3566" y="5447"/>
                    </a:lnTo>
                    <a:lnTo>
                      <a:pt x="3819" y="5359"/>
                    </a:lnTo>
                    <a:lnTo>
                      <a:pt x="4062" y="5247"/>
                    </a:lnTo>
                    <a:lnTo>
                      <a:pt x="4295" y="5112"/>
                    </a:lnTo>
                    <a:lnTo>
                      <a:pt x="4516" y="4952"/>
                    </a:lnTo>
                    <a:lnTo>
                      <a:pt x="4722" y="4769"/>
                    </a:lnTo>
                    <a:lnTo>
                      <a:pt x="4912" y="4564"/>
                    </a:lnTo>
                    <a:lnTo>
                      <a:pt x="5083" y="4338"/>
                    </a:lnTo>
                    <a:lnTo>
                      <a:pt x="5230" y="4094"/>
                    </a:lnTo>
                    <a:lnTo>
                      <a:pt x="5350" y="3841"/>
                    </a:lnTo>
                    <a:lnTo>
                      <a:pt x="5442" y="3583"/>
                    </a:lnTo>
                    <a:lnTo>
                      <a:pt x="5507" y="3319"/>
                    </a:lnTo>
                    <a:lnTo>
                      <a:pt x="5547" y="3052"/>
                    </a:lnTo>
                    <a:lnTo>
                      <a:pt x="5559" y="2785"/>
                    </a:lnTo>
                    <a:lnTo>
                      <a:pt x="5547" y="2518"/>
                    </a:lnTo>
                    <a:lnTo>
                      <a:pt x="5508" y="2253"/>
                    </a:lnTo>
                    <a:lnTo>
                      <a:pt x="5446" y="1995"/>
                    </a:lnTo>
                    <a:lnTo>
                      <a:pt x="5358" y="1742"/>
                    </a:lnTo>
                    <a:lnTo>
                      <a:pt x="5246" y="1498"/>
                    </a:lnTo>
                    <a:lnTo>
                      <a:pt x="5111" y="1265"/>
                    </a:lnTo>
                    <a:lnTo>
                      <a:pt x="4951" y="1044"/>
                    </a:lnTo>
                    <a:lnTo>
                      <a:pt x="4768" y="839"/>
                    </a:lnTo>
                    <a:lnTo>
                      <a:pt x="4563" y="649"/>
                    </a:lnTo>
                    <a:lnTo>
                      <a:pt x="4337" y="479"/>
                    </a:lnTo>
                    <a:lnTo>
                      <a:pt x="4093" y="331"/>
                    </a:lnTo>
                    <a:lnTo>
                      <a:pt x="3840" y="211"/>
                    </a:lnTo>
                    <a:lnTo>
                      <a:pt x="3582" y="118"/>
                    </a:lnTo>
                    <a:lnTo>
                      <a:pt x="3318" y="54"/>
                    </a:lnTo>
                    <a:lnTo>
                      <a:pt x="3051" y="14"/>
                    </a:lnTo>
                    <a:lnTo>
                      <a:pt x="2783" y="0"/>
                    </a:lnTo>
                    <a:lnTo>
                      <a:pt x="2517" y="13"/>
                    </a:lnTo>
                    <a:lnTo>
                      <a:pt x="2252" y="51"/>
                    </a:lnTo>
                    <a:lnTo>
                      <a:pt x="1994" y="114"/>
                    </a:lnTo>
                    <a:lnTo>
                      <a:pt x="1741" y="202"/>
                    </a:lnTo>
                    <a:lnTo>
                      <a:pt x="1497" y="314"/>
                    </a:lnTo>
                    <a:lnTo>
                      <a:pt x="1264" y="450"/>
                    </a:lnTo>
                    <a:lnTo>
                      <a:pt x="1043" y="608"/>
                    </a:lnTo>
                    <a:lnTo>
                      <a:pt x="838" y="791"/>
                    </a:lnTo>
                    <a:lnTo>
                      <a:pt x="648" y="996"/>
                    </a:lnTo>
                    <a:lnTo>
                      <a:pt x="478" y="1224"/>
                    </a:lnTo>
                    <a:lnTo>
                      <a:pt x="330" y="1467"/>
                    </a:lnTo>
                    <a:lnTo>
                      <a:pt x="211" y="1719"/>
                    </a:lnTo>
                    <a:lnTo>
                      <a:pt x="118" y="1979"/>
                    </a:lnTo>
                    <a:lnTo>
                      <a:pt x="52" y="2242"/>
                    </a:lnTo>
                    <a:lnTo>
                      <a:pt x="13" y="2509"/>
                    </a:lnTo>
                    <a:lnTo>
                      <a:pt x="0" y="2777"/>
                    </a:lnTo>
                    <a:lnTo>
                      <a:pt x="13" y="3044"/>
                    </a:lnTo>
                    <a:lnTo>
                      <a:pt x="51" y="3309"/>
                    </a:lnTo>
                    <a:lnTo>
                      <a:pt x="114" y="3568"/>
                    </a:lnTo>
                    <a:lnTo>
                      <a:pt x="201" y="3820"/>
                    </a:lnTo>
                    <a:lnTo>
                      <a:pt x="314" y="4063"/>
                    </a:lnTo>
                    <a:lnTo>
                      <a:pt x="449" y="4297"/>
                    </a:lnTo>
                    <a:lnTo>
                      <a:pt x="608" y="4517"/>
                    </a:lnTo>
                    <a:lnTo>
                      <a:pt x="791" y="4724"/>
                    </a:lnTo>
                    <a:lnTo>
                      <a:pt x="995" y="4913"/>
                    </a:lnTo>
                    <a:lnTo>
                      <a:pt x="1224" y="5084"/>
                    </a:lnTo>
                    <a:close/>
                  </a:path>
                </a:pathLst>
              </a:custGeom>
              <a:solidFill>
                <a:srgbClr val="708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5" name="Freeform 59"/>
              <p:cNvSpPr>
                <a:spLocks noChangeAspect="1"/>
              </p:cNvSpPr>
              <p:nvPr/>
            </p:nvSpPr>
            <p:spPr bwMode="gray">
              <a:xfrm>
                <a:off x="2818" y="1740"/>
                <a:ext cx="450" cy="451"/>
              </a:xfrm>
              <a:custGeom>
                <a:avLst/>
                <a:gdLst>
                  <a:gd name="T0" fmla="*/ 0 w 5399"/>
                  <a:gd name="T1" fmla="*/ 0 h 5399"/>
                  <a:gd name="T2" fmla="*/ 0 w 5399"/>
                  <a:gd name="T3" fmla="*/ 0 h 5399"/>
                  <a:gd name="T4" fmla="*/ 0 w 5399"/>
                  <a:gd name="T5" fmla="*/ 0 h 5399"/>
                  <a:gd name="T6" fmla="*/ 0 w 5399"/>
                  <a:gd name="T7" fmla="*/ 0 h 5399"/>
                  <a:gd name="T8" fmla="*/ 0 w 5399"/>
                  <a:gd name="T9" fmla="*/ 0 h 5399"/>
                  <a:gd name="T10" fmla="*/ 0 w 5399"/>
                  <a:gd name="T11" fmla="*/ 0 h 5399"/>
                  <a:gd name="T12" fmla="*/ 0 w 5399"/>
                  <a:gd name="T13" fmla="*/ 0 h 5399"/>
                  <a:gd name="T14" fmla="*/ 0 w 5399"/>
                  <a:gd name="T15" fmla="*/ 0 h 5399"/>
                  <a:gd name="T16" fmla="*/ 0 w 5399"/>
                  <a:gd name="T17" fmla="*/ 0 h 5399"/>
                  <a:gd name="T18" fmla="*/ 0 w 5399"/>
                  <a:gd name="T19" fmla="*/ 0 h 5399"/>
                  <a:gd name="T20" fmla="*/ 0 w 5399"/>
                  <a:gd name="T21" fmla="*/ 0 h 5399"/>
                  <a:gd name="T22" fmla="*/ 0 w 5399"/>
                  <a:gd name="T23" fmla="*/ 0 h 5399"/>
                  <a:gd name="T24" fmla="*/ 0 w 5399"/>
                  <a:gd name="T25" fmla="*/ 0 h 5399"/>
                  <a:gd name="T26" fmla="*/ 0 w 5399"/>
                  <a:gd name="T27" fmla="*/ 0 h 5399"/>
                  <a:gd name="T28" fmla="*/ 0 w 5399"/>
                  <a:gd name="T29" fmla="*/ 0 h 5399"/>
                  <a:gd name="T30" fmla="*/ 0 w 5399"/>
                  <a:gd name="T31" fmla="*/ 0 h 5399"/>
                  <a:gd name="T32" fmla="*/ 0 w 5399"/>
                  <a:gd name="T33" fmla="*/ 0 h 5399"/>
                  <a:gd name="T34" fmla="*/ 0 w 5399"/>
                  <a:gd name="T35" fmla="*/ 0 h 5399"/>
                  <a:gd name="T36" fmla="*/ 0 w 5399"/>
                  <a:gd name="T37" fmla="*/ 0 h 5399"/>
                  <a:gd name="T38" fmla="*/ 0 w 5399"/>
                  <a:gd name="T39" fmla="*/ 0 h 5399"/>
                  <a:gd name="T40" fmla="*/ 0 w 5399"/>
                  <a:gd name="T41" fmla="*/ 0 h 5399"/>
                  <a:gd name="T42" fmla="*/ 0 w 5399"/>
                  <a:gd name="T43" fmla="*/ 0 h 5399"/>
                  <a:gd name="T44" fmla="*/ 0 w 5399"/>
                  <a:gd name="T45" fmla="*/ 0 h 5399"/>
                  <a:gd name="T46" fmla="*/ 0 w 5399"/>
                  <a:gd name="T47" fmla="*/ 0 h 5399"/>
                  <a:gd name="T48" fmla="*/ 0 w 5399"/>
                  <a:gd name="T49" fmla="*/ 0 h 5399"/>
                  <a:gd name="T50" fmla="*/ 0 w 5399"/>
                  <a:gd name="T51" fmla="*/ 0 h 5399"/>
                  <a:gd name="T52" fmla="*/ 0 w 5399"/>
                  <a:gd name="T53" fmla="*/ 0 h 5399"/>
                  <a:gd name="T54" fmla="*/ 0 w 5399"/>
                  <a:gd name="T55" fmla="*/ 0 h 5399"/>
                  <a:gd name="T56" fmla="*/ 0 w 5399"/>
                  <a:gd name="T57" fmla="*/ 0 h 5399"/>
                  <a:gd name="T58" fmla="*/ 0 w 5399"/>
                  <a:gd name="T59" fmla="*/ 0 h 5399"/>
                  <a:gd name="T60" fmla="*/ 0 w 5399"/>
                  <a:gd name="T61" fmla="*/ 0 h 5399"/>
                  <a:gd name="T62" fmla="*/ 0 w 5399"/>
                  <a:gd name="T63" fmla="*/ 0 h 539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399"/>
                  <a:gd name="T97" fmla="*/ 0 h 5399"/>
                  <a:gd name="T98" fmla="*/ 5399 w 5399"/>
                  <a:gd name="T99" fmla="*/ 5399 h 539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399" h="5399">
                    <a:moveTo>
                      <a:pt x="1189" y="4936"/>
                    </a:moveTo>
                    <a:lnTo>
                      <a:pt x="1425" y="5079"/>
                    </a:lnTo>
                    <a:lnTo>
                      <a:pt x="1670" y="5195"/>
                    </a:lnTo>
                    <a:lnTo>
                      <a:pt x="1922" y="5285"/>
                    </a:lnTo>
                    <a:lnTo>
                      <a:pt x="2178" y="5349"/>
                    </a:lnTo>
                    <a:lnTo>
                      <a:pt x="2436" y="5386"/>
                    </a:lnTo>
                    <a:lnTo>
                      <a:pt x="2697" y="5399"/>
                    </a:lnTo>
                    <a:lnTo>
                      <a:pt x="2956" y="5386"/>
                    </a:lnTo>
                    <a:lnTo>
                      <a:pt x="3212" y="5350"/>
                    </a:lnTo>
                    <a:lnTo>
                      <a:pt x="3464" y="5288"/>
                    </a:lnTo>
                    <a:lnTo>
                      <a:pt x="3709" y="5203"/>
                    </a:lnTo>
                    <a:lnTo>
                      <a:pt x="3946" y="5095"/>
                    </a:lnTo>
                    <a:lnTo>
                      <a:pt x="4171" y="4963"/>
                    </a:lnTo>
                    <a:lnTo>
                      <a:pt x="4386" y="4808"/>
                    </a:lnTo>
                    <a:lnTo>
                      <a:pt x="4586" y="4631"/>
                    </a:lnTo>
                    <a:lnTo>
                      <a:pt x="4769" y="4431"/>
                    </a:lnTo>
                    <a:lnTo>
                      <a:pt x="4935" y="4211"/>
                    </a:lnTo>
                    <a:lnTo>
                      <a:pt x="5078" y="3974"/>
                    </a:lnTo>
                    <a:lnTo>
                      <a:pt x="5195" y="3730"/>
                    </a:lnTo>
                    <a:lnTo>
                      <a:pt x="5284" y="3478"/>
                    </a:lnTo>
                    <a:lnTo>
                      <a:pt x="5348" y="3221"/>
                    </a:lnTo>
                    <a:lnTo>
                      <a:pt x="5386" y="2963"/>
                    </a:lnTo>
                    <a:lnTo>
                      <a:pt x="5399" y="2703"/>
                    </a:lnTo>
                    <a:lnTo>
                      <a:pt x="5386" y="2443"/>
                    </a:lnTo>
                    <a:lnTo>
                      <a:pt x="5349" y="2187"/>
                    </a:lnTo>
                    <a:lnTo>
                      <a:pt x="5288" y="1936"/>
                    </a:lnTo>
                    <a:lnTo>
                      <a:pt x="5202" y="1691"/>
                    </a:lnTo>
                    <a:lnTo>
                      <a:pt x="5094" y="1455"/>
                    </a:lnTo>
                    <a:lnTo>
                      <a:pt x="4962" y="1228"/>
                    </a:lnTo>
                    <a:lnTo>
                      <a:pt x="4808" y="1013"/>
                    </a:lnTo>
                    <a:lnTo>
                      <a:pt x="4630" y="814"/>
                    </a:lnTo>
                    <a:lnTo>
                      <a:pt x="4432" y="630"/>
                    </a:lnTo>
                    <a:lnTo>
                      <a:pt x="4211" y="464"/>
                    </a:lnTo>
                    <a:lnTo>
                      <a:pt x="3974" y="320"/>
                    </a:lnTo>
                    <a:lnTo>
                      <a:pt x="3730" y="204"/>
                    </a:lnTo>
                    <a:lnTo>
                      <a:pt x="3478" y="114"/>
                    </a:lnTo>
                    <a:lnTo>
                      <a:pt x="3222" y="50"/>
                    </a:lnTo>
                    <a:lnTo>
                      <a:pt x="2962" y="13"/>
                    </a:lnTo>
                    <a:lnTo>
                      <a:pt x="2703" y="0"/>
                    </a:lnTo>
                    <a:lnTo>
                      <a:pt x="2443" y="12"/>
                    </a:lnTo>
                    <a:lnTo>
                      <a:pt x="2187" y="49"/>
                    </a:lnTo>
                    <a:lnTo>
                      <a:pt x="1935" y="111"/>
                    </a:lnTo>
                    <a:lnTo>
                      <a:pt x="1690" y="196"/>
                    </a:lnTo>
                    <a:lnTo>
                      <a:pt x="1454" y="304"/>
                    </a:lnTo>
                    <a:lnTo>
                      <a:pt x="1227" y="436"/>
                    </a:lnTo>
                    <a:lnTo>
                      <a:pt x="1014" y="590"/>
                    </a:lnTo>
                    <a:lnTo>
                      <a:pt x="814" y="768"/>
                    </a:lnTo>
                    <a:lnTo>
                      <a:pt x="630" y="967"/>
                    </a:lnTo>
                    <a:lnTo>
                      <a:pt x="464" y="1188"/>
                    </a:lnTo>
                    <a:lnTo>
                      <a:pt x="320" y="1424"/>
                    </a:lnTo>
                    <a:lnTo>
                      <a:pt x="205" y="1669"/>
                    </a:lnTo>
                    <a:lnTo>
                      <a:pt x="114" y="1920"/>
                    </a:lnTo>
                    <a:lnTo>
                      <a:pt x="50" y="2178"/>
                    </a:lnTo>
                    <a:lnTo>
                      <a:pt x="13" y="2437"/>
                    </a:lnTo>
                    <a:lnTo>
                      <a:pt x="0" y="2696"/>
                    </a:lnTo>
                    <a:lnTo>
                      <a:pt x="13" y="2956"/>
                    </a:lnTo>
                    <a:lnTo>
                      <a:pt x="49" y="3212"/>
                    </a:lnTo>
                    <a:lnTo>
                      <a:pt x="111" y="3464"/>
                    </a:lnTo>
                    <a:lnTo>
                      <a:pt x="196" y="3709"/>
                    </a:lnTo>
                    <a:lnTo>
                      <a:pt x="305" y="3945"/>
                    </a:lnTo>
                    <a:lnTo>
                      <a:pt x="436" y="4172"/>
                    </a:lnTo>
                    <a:lnTo>
                      <a:pt x="592" y="4386"/>
                    </a:lnTo>
                    <a:lnTo>
                      <a:pt x="768" y="4585"/>
                    </a:lnTo>
                    <a:lnTo>
                      <a:pt x="968" y="4769"/>
                    </a:lnTo>
                    <a:lnTo>
                      <a:pt x="1189" y="4936"/>
                    </a:lnTo>
                    <a:close/>
                  </a:path>
                </a:pathLst>
              </a:custGeom>
              <a:solidFill>
                <a:srgbClr val="7392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6" name="Freeform 60"/>
              <p:cNvSpPr>
                <a:spLocks noChangeAspect="1"/>
              </p:cNvSpPr>
              <p:nvPr/>
            </p:nvSpPr>
            <p:spPr bwMode="gray">
              <a:xfrm>
                <a:off x="2828" y="1744"/>
                <a:ext cx="438" cy="436"/>
              </a:xfrm>
              <a:custGeom>
                <a:avLst/>
                <a:gdLst>
                  <a:gd name="T0" fmla="*/ 0 w 5237"/>
                  <a:gd name="T1" fmla="*/ 0 h 5238"/>
                  <a:gd name="T2" fmla="*/ 0 w 5237"/>
                  <a:gd name="T3" fmla="*/ 0 h 5238"/>
                  <a:gd name="T4" fmla="*/ 0 w 5237"/>
                  <a:gd name="T5" fmla="*/ 0 h 5238"/>
                  <a:gd name="T6" fmla="*/ 0 w 5237"/>
                  <a:gd name="T7" fmla="*/ 0 h 5238"/>
                  <a:gd name="T8" fmla="*/ 0 w 5237"/>
                  <a:gd name="T9" fmla="*/ 0 h 5238"/>
                  <a:gd name="T10" fmla="*/ 0 w 5237"/>
                  <a:gd name="T11" fmla="*/ 0 h 5238"/>
                  <a:gd name="T12" fmla="*/ 0 w 5237"/>
                  <a:gd name="T13" fmla="*/ 0 h 5238"/>
                  <a:gd name="T14" fmla="*/ 0 w 5237"/>
                  <a:gd name="T15" fmla="*/ 0 h 5238"/>
                  <a:gd name="T16" fmla="*/ 0 w 5237"/>
                  <a:gd name="T17" fmla="*/ 0 h 5238"/>
                  <a:gd name="T18" fmla="*/ 0 w 5237"/>
                  <a:gd name="T19" fmla="*/ 0 h 5238"/>
                  <a:gd name="T20" fmla="*/ 0 w 5237"/>
                  <a:gd name="T21" fmla="*/ 0 h 5238"/>
                  <a:gd name="T22" fmla="*/ 0 w 5237"/>
                  <a:gd name="T23" fmla="*/ 0 h 5238"/>
                  <a:gd name="T24" fmla="*/ 0 w 5237"/>
                  <a:gd name="T25" fmla="*/ 0 h 5238"/>
                  <a:gd name="T26" fmla="*/ 0 w 5237"/>
                  <a:gd name="T27" fmla="*/ 0 h 5238"/>
                  <a:gd name="T28" fmla="*/ 0 w 5237"/>
                  <a:gd name="T29" fmla="*/ 0 h 5238"/>
                  <a:gd name="T30" fmla="*/ 0 w 5237"/>
                  <a:gd name="T31" fmla="*/ 0 h 5238"/>
                  <a:gd name="T32" fmla="*/ 0 w 5237"/>
                  <a:gd name="T33" fmla="*/ 0 h 5238"/>
                  <a:gd name="T34" fmla="*/ 0 w 5237"/>
                  <a:gd name="T35" fmla="*/ 0 h 5238"/>
                  <a:gd name="T36" fmla="*/ 0 w 5237"/>
                  <a:gd name="T37" fmla="*/ 0 h 5238"/>
                  <a:gd name="T38" fmla="*/ 0 w 5237"/>
                  <a:gd name="T39" fmla="*/ 0 h 5238"/>
                  <a:gd name="T40" fmla="*/ 0 w 5237"/>
                  <a:gd name="T41" fmla="*/ 0 h 5238"/>
                  <a:gd name="T42" fmla="*/ 0 w 5237"/>
                  <a:gd name="T43" fmla="*/ 0 h 5238"/>
                  <a:gd name="T44" fmla="*/ 0 w 5237"/>
                  <a:gd name="T45" fmla="*/ 0 h 5238"/>
                  <a:gd name="T46" fmla="*/ 0 w 5237"/>
                  <a:gd name="T47" fmla="*/ 0 h 5238"/>
                  <a:gd name="T48" fmla="*/ 0 w 5237"/>
                  <a:gd name="T49" fmla="*/ 0 h 5238"/>
                  <a:gd name="T50" fmla="*/ 0 w 5237"/>
                  <a:gd name="T51" fmla="*/ 0 h 5238"/>
                  <a:gd name="T52" fmla="*/ 0 w 5237"/>
                  <a:gd name="T53" fmla="*/ 0 h 5238"/>
                  <a:gd name="T54" fmla="*/ 0 w 5237"/>
                  <a:gd name="T55" fmla="*/ 0 h 5238"/>
                  <a:gd name="T56" fmla="*/ 0 w 5237"/>
                  <a:gd name="T57" fmla="*/ 0 h 5238"/>
                  <a:gd name="T58" fmla="*/ 0 w 5237"/>
                  <a:gd name="T59" fmla="*/ 0 h 5238"/>
                  <a:gd name="T60" fmla="*/ 0 w 5237"/>
                  <a:gd name="T61" fmla="*/ 0 h 5238"/>
                  <a:gd name="T62" fmla="*/ 0 w 5237"/>
                  <a:gd name="T63" fmla="*/ 0 h 52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37"/>
                  <a:gd name="T97" fmla="*/ 0 h 5238"/>
                  <a:gd name="T98" fmla="*/ 5237 w 5237"/>
                  <a:gd name="T99" fmla="*/ 5238 h 52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37" h="5238">
                    <a:moveTo>
                      <a:pt x="1152" y="4789"/>
                    </a:moveTo>
                    <a:lnTo>
                      <a:pt x="1381" y="4928"/>
                    </a:lnTo>
                    <a:lnTo>
                      <a:pt x="1619" y="5040"/>
                    </a:lnTo>
                    <a:lnTo>
                      <a:pt x="1862" y="5127"/>
                    </a:lnTo>
                    <a:lnTo>
                      <a:pt x="2111" y="5189"/>
                    </a:lnTo>
                    <a:lnTo>
                      <a:pt x="2363" y="5225"/>
                    </a:lnTo>
                    <a:lnTo>
                      <a:pt x="2615" y="5238"/>
                    </a:lnTo>
                    <a:lnTo>
                      <a:pt x="2867" y="5226"/>
                    </a:lnTo>
                    <a:lnTo>
                      <a:pt x="3116" y="5190"/>
                    </a:lnTo>
                    <a:lnTo>
                      <a:pt x="3359" y="5131"/>
                    </a:lnTo>
                    <a:lnTo>
                      <a:pt x="3597" y="5049"/>
                    </a:lnTo>
                    <a:lnTo>
                      <a:pt x="3827" y="4942"/>
                    </a:lnTo>
                    <a:lnTo>
                      <a:pt x="4047" y="4815"/>
                    </a:lnTo>
                    <a:lnTo>
                      <a:pt x="4254" y="4665"/>
                    </a:lnTo>
                    <a:lnTo>
                      <a:pt x="4448" y="4494"/>
                    </a:lnTo>
                    <a:lnTo>
                      <a:pt x="4626" y="4300"/>
                    </a:lnTo>
                    <a:lnTo>
                      <a:pt x="4788" y="4087"/>
                    </a:lnTo>
                    <a:lnTo>
                      <a:pt x="4926" y="3857"/>
                    </a:lnTo>
                    <a:lnTo>
                      <a:pt x="5039" y="3619"/>
                    </a:lnTo>
                    <a:lnTo>
                      <a:pt x="5126" y="3374"/>
                    </a:lnTo>
                    <a:lnTo>
                      <a:pt x="5188" y="3126"/>
                    </a:lnTo>
                    <a:lnTo>
                      <a:pt x="5225" y="2875"/>
                    </a:lnTo>
                    <a:lnTo>
                      <a:pt x="5237" y="2623"/>
                    </a:lnTo>
                    <a:lnTo>
                      <a:pt x="5225" y="2371"/>
                    </a:lnTo>
                    <a:lnTo>
                      <a:pt x="5189" y="2122"/>
                    </a:lnTo>
                    <a:lnTo>
                      <a:pt x="5130" y="1878"/>
                    </a:lnTo>
                    <a:lnTo>
                      <a:pt x="5047" y="1641"/>
                    </a:lnTo>
                    <a:lnTo>
                      <a:pt x="4942" y="1411"/>
                    </a:lnTo>
                    <a:lnTo>
                      <a:pt x="4813" y="1191"/>
                    </a:lnTo>
                    <a:lnTo>
                      <a:pt x="4664" y="984"/>
                    </a:lnTo>
                    <a:lnTo>
                      <a:pt x="4492" y="789"/>
                    </a:lnTo>
                    <a:lnTo>
                      <a:pt x="4299" y="610"/>
                    </a:lnTo>
                    <a:lnTo>
                      <a:pt x="4085" y="450"/>
                    </a:lnTo>
                    <a:lnTo>
                      <a:pt x="3856" y="311"/>
                    </a:lnTo>
                    <a:lnTo>
                      <a:pt x="3617" y="198"/>
                    </a:lnTo>
                    <a:lnTo>
                      <a:pt x="3374" y="111"/>
                    </a:lnTo>
                    <a:lnTo>
                      <a:pt x="3125" y="49"/>
                    </a:lnTo>
                    <a:lnTo>
                      <a:pt x="2873" y="13"/>
                    </a:lnTo>
                    <a:lnTo>
                      <a:pt x="2621" y="0"/>
                    </a:lnTo>
                    <a:lnTo>
                      <a:pt x="2369" y="12"/>
                    </a:lnTo>
                    <a:lnTo>
                      <a:pt x="2121" y="48"/>
                    </a:lnTo>
                    <a:lnTo>
                      <a:pt x="1877" y="108"/>
                    </a:lnTo>
                    <a:lnTo>
                      <a:pt x="1639" y="189"/>
                    </a:lnTo>
                    <a:lnTo>
                      <a:pt x="1409" y="296"/>
                    </a:lnTo>
                    <a:lnTo>
                      <a:pt x="1189" y="423"/>
                    </a:lnTo>
                    <a:lnTo>
                      <a:pt x="982" y="573"/>
                    </a:lnTo>
                    <a:lnTo>
                      <a:pt x="788" y="744"/>
                    </a:lnTo>
                    <a:lnTo>
                      <a:pt x="610" y="938"/>
                    </a:lnTo>
                    <a:lnTo>
                      <a:pt x="449" y="1153"/>
                    </a:lnTo>
                    <a:lnTo>
                      <a:pt x="310" y="1381"/>
                    </a:lnTo>
                    <a:lnTo>
                      <a:pt x="197" y="1619"/>
                    </a:lnTo>
                    <a:lnTo>
                      <a:pt x="110" y="1863"/>
                    </a:lnTo>
                    <a:lnTo>
                      <a:pt x="49" y="2112"/>
                    </a:lnTo>
                    <a:lnTo>
                      <a:pt x="11" y="2363"/>
                    </a:lnTo>
                    <a:lnTo>
                      <a:pt x="0" y="2615"/>
                    </a:lnTo>
                    <a:lnTo>
                      <a:pt x="11" y="2867"/>
                    </a:lnTo>
                    <a:lnTo>
                      <a:pt x="47" y="3116"/>
                    </a:lnTo>
                    <a:lnTo>
                      <a:pt x="106" y="3361"/>
                    </a:lnTo>
                    <a:lnTo>
                      <a:pt x="189" y="3598"/>
                    </a:lnTo>
                    <a:lnTo>
                      <a:pt x="294" y="3827"/>
                    </a:lnTo>
                    <a:lnTo>
                      <a:pt x="423" y="4047"/>
                    </a:lnTo>
                    <a:lnTo>
                      <a:pt x="573" y="4255"/>
                    </a:lnTo>
                    <a:lnTo>
                      <a:pt x="744" y="4449"/>
                    </a:lnTo>
                    <a:lnTo>
                      <a:pt x="937" y="4628"/>
                    </a:lnTo>
                    <a:lnTo>
                      <a:pt x="1152" y="4789"/>
                    </a:lnTo>
                    <a:close/>
                  </a:path>
                </a:pathLst>
              </a:custGeom>
              <a:solidFill>
                <a:srgbClr val="769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7" name="Freeform 61"/>
              <p:cNvSpPr>
                <a:spLocks noChangeAspect="1"/>
              </p:cNvSpPr>
              <p:nvPr/>
            </p:nvSpPr>
            <p:spPr bwMode="gray">
              <a:xfrm>
                <a:off x="2838" y="1747"/>
                <a:ext cx="423" cy="422"/>
              </a:xfrm>
              <a:custGeom>
                <a:avLst/>
                <a:gdLst>
                  <a:gd name="T0" fmla="*/ 0 w 5076"/>
                  <a:gd name="T1" fmla="*/ 0 h 5077"/>
                  <a:gd name="T2" fmla="*/ 0 w 5076"/>
                  <a:gd name="T3" fmla="*/ 0 h 5077"/>
                  <a:gd name="T4" fmla="*/ 0 w 5076"/>
                  <a:gd name="T5" fmla="*/ 0 h 5077"/>
                  <a:gd name="T6" fmla="*/ 0 w 5076"/>
                  <a:gd name="T7" fmla="*/ 0 h 5077"/>
                  <a:gd name="T8" fmla="*/ 0 w 5076"/>
                  <a:gd name="T9" fmla="*/ 0 h 5077"/>
                  <a:gd name="T10" fmla="*/ 0 w 5076"/>
                  <a:gd name="T11" fmla="*/ 0 h 5077"/>
                  <a:gd name="T12" fmla="*/ 0 w 5076"/>
                  <a:gd name="T13" fmla="*/ 0 h 5077"/>
                  <a:gd name="T14" fmla="*/ 0 w 5076"/>
                  <a:gd name="T15" fmla="*/ 0 h 5077"/>
                  <a:gd name="T16" fmla="*/ 0 w 5076"/>
                  <a:gd name="T17" fmla="*/ 0 h 5077"/>
                  <a:gd name="T18" fmla="*/ 0 w 5076"/>
                  <a:gd name="T19" fmla="*/ 0 h 5077"/>
                  <a:gd name="T20" fmla="*/ 0 w 5076"/>
                  <a:gd name="T21" fmla="*/ 0 h 5077"/>
                  <a:gd name="T22" fmla="*/ 0 w 5076"/>
                  <a:gd name="T23" fmla="*/ 0 h 5077"/>
                  <a:gd name="T24" fmla="*/ 0 w 5076"/>
                  <a:gd name="T25" fmla="*/ 0 h 5077"/>
                  <a:gd name="T26" fmla="*/ 0 w 5076"/>
                  <a:gd name="T27" fmla="*/ 0 h 5077"/>
                  <a:gd name="T28" fmla="*/ 0 w 5076"/>
                  <a:gd name="T29" fmla="*/ 0 h 5077"/>
                  <a:gd name="T30" fmla="*/ 0 w 5076"/>
                  <a:gd name="T31" fmla="*/ 0 h 5077"/>
                  <a:gd name="T32" fmla="*/ 0 w 5076"/>
                  <a:gd name="T33" fmla="*/ 0 h 5077"/>
                  <a:gd name="T34" fmla="*/ 0 w 5076"/>
                  <a:gd name="T35" fmla="*/ 0 h 5077"/>
                  <a:gd name="T36" fmla="*/ 0 w 5076"/>
                  <a:gd name="T37" fmla="*/ 0 h 5077"/>
                  <a:gd name="T38" fmla="*/ 0 w 5076"/>
                  <a:gd name="T39" fmla="*/ 0 h 5077"/>
                  <a:gd name="T40" fmla="*/ 0 w 5076"/>
                  <a:gd name="T41" fmla="*/ 0 h 5077"/>
                  <a:gd name="T42" fmla="*/ 0 w 5076"/>
                  <a:gd name="T43" fmla="*/ 0 h 5077"/>
                  <a:gd name="T44" fmla="*/ 0 w 5076"/>
                  <a:gd name="T45" fmla="*/ 0 h 5077"/>
                  <a:gd name="T46" fmla="*/ 0 w 5076"/>
                  <a:gd name="T47" fmla="*/ 0 h 5077"/>
                  <a:gd name="T48" fmla="*/ 0 w 5076"/>
                  <a:gd name="T49" fmla="*/ 0 h 5077"/>
                  <a:gd name="T50" fmla="*/ 0 w 5076"/>
                  <a:gd name="T51" fmla="*/ 0 h 5077"/>
                  <a:gd name="T52" fmla="*/ 0 w 5076"/>
                  <a:gd name="T53" fmla="*/ 0 h 5077"/>
                  <a:gd name="T54" fmla="*/ 0 w 5076"/>
                  <a:gd name="T55" fmla="*/ 0 h 5077"/>
                  <a:gd name="T56" fmla="*/ 0 w 5076"/>
                  <a:gd name="T57" fmla="*/ 0 h 5077"/>
                  <a:gd name="T58" fmla="*/ 0 w 5076"/>
                  <a:gd name="T59" fmla="*/ 0 h 5077"/>
                  <a:gd name="T60" fmla="*/ 0 w 5076"/>
                  <a:gd name="T61" fmla="*/ 0 h 5077"/>
                  <a:gd name="T62" fmla="*/ 0 w 5076"/>
                  <a:gd name="T63" fmla="*/ 0 h 507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076"/>
                  <a:gd name="T97" fmla="*/ 0 h 5077"/>
                  <a:gd name="T98" fmla="*/ 5076 w 5076"/>
                  <a:gd name="T99" fmla="*/ 5077 h 507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076" h="5077">
                    <a:moveTo>
                      <a:pt x="1117" y="4643"/>
                    </a:moveTo>
                    <a:lnTo>
                      <a:pt x="1339" y="4777"/>
                    </a:lnTo>
                    <a:lnTo>
                      <a:pt x="1569" y="4886"/>
                    </a:lnTo>
                    <a:lnTo>
                      <a:pt x="1806" y="4970"/>
                    </a:lnTo>
                    <a:lnTo>
                      <a:pt x="2046" y="5030"/>
                    </a:lnTo>
                    <a:lnTo>
                      <a:pt x="2291" y="5066"/>
                    </a:lnTo>
                    <a:lnTo>
                      <a:pt x="2535" y="5077"/>
                    </a:lnTo>
                    <a:lnTo>
                      <a:pt x="2779" y="5066"/>
                    </a:lnTo>
                    <a:lnTo>
                      <a:pt x="3020" y="5031"/>
                    </a:lnTo>
                    <a:lnTo>
                      <a:pt x="3256" y="4973"/>
                    </a:lnTo>
                    <a:lnTo>
                      <a:pt x="3487" y="4893"/>
                    </a:lnTo>
                    <a:lnTo>
                      <a:pt x="3710" y="4790"/>
                    </a:lnTo>
                    <a:lnTo>
                      <a:pt x="3923" y="4667"/>
                    </a:lnTo>
                    <a:lnTo>
                      <a:pt x="4124" y="4521"/>
                    </a:lnTo>
                    <a:lnTo>
                      <a:pt x="4312" y="4354"/>
                    </a:lnTo>
                    <a:lnTo>
                      <a:pt x="4485" y="4167"/>
                    </a:lnTo>
                    <a:lnTo>
                      <a:pt x="4641" y="3960"/>
                    </a:lnTo>
                    <a:lnTo>
                      <a:pt x="4775" y="3737"/>
                    </a:lnTo>
                    <a:lnTo>
                      <a:pt x="4885" y="3507"/>
                    </a:lnTo>
                    <a:lnTo>
                      <a:pt x="4969" y="3270"/>
                    </a:lnTo>
                    <a:lnTo>
                      <a:pt x="5029" y="3030"/>
                    </a:lnTo>
                    <a:lnTo>
                      <a:pt x="5065" y="2785"/>
                    </a:lnTo>
                    <a:lnTo>
                      <a:pt x="5076" y="2541"/>
                    </a:lnTo>
                    <a:lnTo>
                      <a:pt x="5065" y="2297"/>
                    </a:lnTo>
                    <a:lnTo>
                      <a:pt x="5031" y="2056"/>
                    </a:lnTo>
                    <a:lnTo>
                      <a:pt x="4972" y="1820"/>
                    </a:lnTo>
                    <a:lnTo>
                      <a:pt x="4892" y="1589"/>
                    </a:lnTo>
                    <a:lnTo>
                      <a:pt x="4790" y="1366"/>
                    </a:lnTo>
                    <a:lnTo>
                      <a:pt x="4666" y="1154"/>
                    </a:lnTo>
                    <a:lnTo>
                      <a:pt x="4520" y="953"/>
                    </a:lnTo>
                    <a:lnTo>
                      <a:pt x="4354" y="764"/>
                    </a:lnTo>
                    <a:lnTo>
                      <a:pt x="4167" y="591"/>
                    </a:lnTo>
                    <a:lnTo>
                      <a:pt x="3960" y="436"/>
                    </a:lnTo>
                    <a:lnTo>
                      <a:pt x="3737" y="301"/>
                    </a:lnTo>
                    <a:lnTo>
                      <a:pt x="3507" y="191"/>
                    </a:lnTo>
                    <a:lnTo>
                      <a:pt x="3270" y="107"/>
                    </a:lnTo>
                    <a:lnTo>
                      <a:pt x="3029" y="48"/>
                    </a:lnTo>
                    <a:lnTo>
                      <a:pt x="2785" y="12"/>
                    </a:lnTo>
                    <a:lnTo>
                      <a:pt x="2541" y="0"/>
                    </a:lnTo>
                    <a:lnTo>
                      <a:pt x="2297" y="12"/>
                    </a:lnTo>
                    <a:lnTo>
                      <a:pt x="2056" y="47"/>
                    </a:lnTo>
                    <a:lnTo>
                      <a:pt x="1819" y="104"/>
                    </a:lnTo>
                    <a:lnTo>
                      <a:pt x="1589" y="184"/>
                    </a:lnTo>
                    <a:lnTo>
                      <a:pt x="1366" y="286"/>
                    </a:lnTo>
                    <a:lnTo>
                      <a:pt x="1153" y="410"/>
                    </a:lnTo>
                    <a:lnTo>
                      <a:pt x="952" y="556"/>
                    </a:lnTo>
                    <a:lnTo>
                      <a:pt x="764" y="722"/>
                    </a:lnTo>
                    <a:lnTo>
                      <a:pt x="591" y="909"/>
                    </a:lnTo>
                    <a:lnTo>
                      <a:pt x="436" y="1117"/>
                    </a:lnTo>
                    <a:lnTo>
                      <a:pt x="301" y="1340"/>
                    </a:lnTo>
                    <a:lnTo>
                      <a:pt x="191" y="1569"/>
                    </a:lnTo>
                    <a:lnTo>
                      <a:pt x="107" y="1806"/>
                    </a:lnTo>
                    <a:lnTo>
                      <a:pt x="48" y="2048"/>
                    </a:lnTo>
                    <a:lnTo>
                      <a:pt x="12" y="2291"/>
                    </a:lnTo>
                    <a:lnTo>
                      <a:pt x="0" y="2536"/>
                    </a:lnTo>
                    <a:lnTo>
                      <a:pt x="12" y="2779"/>
                    </a:lnTo>
                    <a:lnTo>
                      <a:pt x="46" y="3020"/>
                    </a:lnTo>
                    <a:lnTo>
                      <a:pt x="104" y="3257"/>
                    </a:lnTo>
                    <a:lnTo>
                      <a:pt x="184" y="3488"/>
                    </a:lnTo>
                    <a:lnTo>
                      <a:pt x="286" y="3710"/>
                    </a:lnTo>
                    <a:lnTo>
                      <a:pt x="409" y="3923"/>
                    </a:lnTo>
                    <a:lnTo>
                      <a:pt x="555" y="4125"/>
                    </a:lnTo>
                    <a:lnTo>
                      <a:pt x="722" y="4313"/>
                    </a:lnTo>
                    <a:lnTo>
                      <a:pt x="909" y="4485"/>
                    </a:lnTo>
                    <a:lnTo>
                      <a:pt x="1117" y="4643"/>
                    </a:lnTo>
                    <a:close/>
                  </a:path>
                </a:pathLst>
              </a:custGeom>
              <a:solidFill>
                <a:srgbClr val="7898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8" name="Freeform 62"/>
              <p:cNvSpPr>
                <a:spLocks noChangeAspect="1"/>
              </p:cNvSpPr>
              <p:nvPr/>
            </p:nvSpPr>
            <p:spPr bwMode="gray">
              <a:xfrm>
                <a:off x="2849" y="1749"/>
                <a:ext cx="409" cy="410"/>
              </a:xfrm>
              <a:custGeom>
                <a:avLst/>
                <a:gdLst>
                  <a:gd name="T0" fmla="*/ 0 w 4917"/>
                  <a:gd name="T1" fmla="*/ 0 h 4917"/>
                  <a:gd name="T2" fmla="*/ 0 w 4917"/>
                  <a:gd name="T3" fmla="*/ 0 h 4917"/>
                  <a:gd name="T4" fmla="*/ 0 w 4917"/>
                  <a:gd name="T5" fmla="*/ 0 h 4917"/>
                  <a:gd name="T6" fmla="*/ 0 w 4917"/>
                  <a:gd name="T7" fmla="*/ 0 h 4917"/>
                  <a:gd name="T8" fmla="*/ 0 w 4917"/>
                  <a:gd name="T9" fmla="*/ 0 h 4917"/>
                  <a:gd name="T10" fmla="*/ 0 w 4917"/>
                  <a:gd name="T11" fmla="*/ 0 h 4917"/>
                  <a:gd name="T12" fmla="*/ 0 w 4917"/>
                  <a:gd name="T13" fmla="*/ 0 h 4917"/>
                  <a:gd name="T14" fmla="*/ 0 w 4917"/>
                  <a:gd name="T15" fmla="*/ 0 h 4917"/>
                  <a:gd name="T16" fmla="*/ 0 w 4917"/>
                  <a:gd name="T17" fmla="*/ 0 h 4917"/>
                  <a:gd name="T18" fmla="*/ 0 w 4917"/>
                  <a:gd name="T19" fmla="*/ 0 h 4917"/>
                  <a:gd name="T20" fmla="*/ 0 w 4917"/>
                  <a:gd name="T21" fmla="*/ 0 h 4917"/>
                  <a:gd name="T22" fmla="*/ 0 w 4917"/>
                  <a:gd name="T23" fmla="*/ 0 h 4917"/>
                  <a:gd name="T24" fmla="*/ 0 w 4917"/>
                  <a:gd name="T25" fmla="*/ 0 h 4917"/>
                  <a:gd name="T26" fmla="*/ 0 w 4917"/>
                  <a:gd name="T27" fmla="*/ 0 h 4917"/>
                  <a:gd name="T28" fmla="*/ 0 w 4917"/>
                  <a:gd name="T29" fmla="*/ 0 h 4917"/>
                  <a:gd name="T30" fmla="*/ 0 w 4917"/>
                  <a:gd name="T31" fmla="*/ 0 h 4917"/>
                  <a:gd name="T32" fmla="*/ 0 w 4917"/>
                  <a:gd name="T33" fmla="*/ 0 h 4917"/>
                  <a:gd name="T34" fmla="*/ 0 w 4917"/>
                  <a:gd name="T35" fmla="*/ 0 h 4917"/>
                  <a:gd name="T36" fmla="*/ 0 w 4917"/>
                  <a:gd name="T37" fmla="*/ 0 h 4917"/>
                  <a:gd name="T38" fmla="*/ 0 w 4917"/>
                  <a:gd name="T39" fmla="*/ 0 h 4917"/>
                  <a:gd name="T40" fmla="*/ 0 w 4917"/>
                  <a:gd name="T41" fmla="*/ 0 h 4917"/>
                  <a:gd name="T42" fmla="*/ 0 w 4917"/>
                  <a:gd name="T43" fmla="*/ 0 h 4917"/>
                  <a:gd name="T44" fmla="*/ 0 w 4917"/>
                  <a:gd name="T45" fmla="*/ 0 h 4917"/>
                  <a:gd name="T46" fmla="*/ 0 w 4917"/>
                  <a:gd name="T47" fmla="*/ 0 h 4917"/>
                  <a:gd name="T48" fmla="*/ 0 w 4917"/>
                  <a:gd name="T49" fmla="*/ 0 h 4917"/>
                  <a:gd name="T50" fmla="*/ 0 w 4917"/>
                  <a:gd name="T51" fmla="*/ 0 h 4917"/>
                  <a:gd name="T52" fmla="*/ 0 w 4917"/>
                  <a:gd name="T53" fmla="*/ 0 h 4917"/>
                  <a:gd name="T54" fmla="*/ 0 w 4917"/>
                  <a:gd name="T55" fmla="*/ 0 h 4917"/>
                  <a:gd name="T56" fmla="*/ 0 w 4917"/>
                  <a:gd name="T57" fmla="*/ 0 h 4917"/>
                  <a:gd name="T58" fmla="*/ 0 w 4917"/>
                  <a:gd name="T59" fmla="*/ 0 h 4917"/>
                  <a:gd name="T60" fmla="*/ 0 w 4917"/>
                  <a:gd name="T61" fmla="*/ 0 h 4917"/>
                  <a:gd name="T62" fmla="*/ 0 w 4917"/>
                  <a:gd name="T63" fmla="*/ 0 h 49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917"/>
                  <a:gd name="T97" fmla="*/ 0 h 4917"/>
                  <a:gd name="T98" fmla="*/ 4917 w 4917"/>
                  <a:gd name="T99" fmla="*/ 4917 h 491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917" h="4917">
                    <a:moveTo>
                      <a:pt x="1082" y="4495"/>
                    </a:moveTo>
                    <a:lnTo>
                      <a:pt x="1297" y="4624"/>
                    </a:lnTo>
                    <a:lnTo>
                      <a:pt x="1520" y="4731"/>
                    </a:lnTo>
                    <a:lnTo>
                      <a:pt x="1749" y="4813"/>
                    </a:lnTo>
                    <a:lnTo>
                      <a:pt x="1983" y="4870"/>
                    </a:lnTo>
                    <a:lnTo>
                      <a:pt x="2219" y="4905"/>
                    </a:lnTo>
                    <a:lnTo>
                      <a:pt x="2456" y="4917"/>
                    </a:lnTo>
                    <a:lnTo>
                      <a:pt x="2692" y="4905"/>
                    </a:lnTo>
                    <a:lnTo>
                      <a:pt x="2926" y="4872"/>
                    </a:lnTo>
                    <a:lnTo>
                      <a:pt x="3154" y="4816"/>
                    </a:lnTo>
                    <a:lnTo>
                      <a:pt x="3377" y="4738"/>
                    </a:lnTo>
                    <a:lnTo>
                      <a:pt x="3593" y="4639"/>
                    </a:lnTo>
                    <a:lnTo>
                      <a:pt x="3800" y="4519"/>
                    </a:lnTo>
                    <a:lnTo>
                      <a:pt x="3994" y="4379"/>
                    </a:lnTo>
                    <a:lnTo>
                      <a:pt x="4176" y="4217"/>
                    </a:lnTo>
                    <a:lnTo>
                      <a:pt x="4343" y="4037"/>
                    </a:lnTo>
                    <a:lnTo>
                      <a:pt x="4495" y="3836"/>
                    </a:lnTo>
                    <a:lnTo>
                      <a:pt x="4625" y="3620"/>
                    </a:lnTo>
                    <a:lnTo>
                      <a:pt x="4731" y="3397"/>
                    </a:lnTo>
                    <a:lnTo>
                      <a:pt x="4812" y="3168"/>
                    </a:lnTo>
                    <a:lnTo>
                      <a:pt x="4870" y="2934"/>
                    </a:lnTo>
                    <a:lnTo>
                      <a:pt x="4905" y="2698"/>
                    </a:lnTo>
                    <a:lnTo>
                      <a:pt x="4917" y="2461"/>
                    </a:lnTo>
                    <a:lnTo>
                      <a:pt x="4905" y="2225"/>
                    </a:lnTo>
                    <a:lnTo>
                      <a:pt x="4871" y="1991"/>
                    </a:lnTo>
                    <a:lnTo>
                      <a:pt x="4816" y="1763"/>
                    </a:lnTo>
                    <a:lnTo>
                      <a:pt x="4738" y="1539"/>
                    </a:lnTo>
                    <a:lnTo>
                      <a:pt x="4639" y="1324"/>
                    </a:lnTo>
                    <a:lnTo>
                      <a:pt x="4519" y="1117"/>
                    </a:lnTo>
                    <a:lnTo>
                      <a:pt x="4379" y="923"/>
                    </a:lnTo>
                    <a:lnTo>
                      <a:pt x="4217" y="740"/>
                    </a:lnTo>
                    <a:lnTo>
                      <a:pt x="4037" y="573"/>
                    </a:lnTo>
                    <a:lnTo>
                      <a:pt x="3836" y="422"/>
                    </a:lnTo>
                    <a:lnTo>
                      <a:pt x="3620" y="291"/>
                    </a:lnTo>
                    <a:lnTo>
                      <a:pt x="3397" y="186"/>
                    </a:lnTo>
                    <a:lnTo>
                      <a:pt x="3168" y="104"/>
                    </a:lnTo>
                    <a:lnTo>
                      <a:pt x="2934" y="47"/>
                    </a:lnTo>
                    <a:lnTo>
                      <a:pt x="2698" y="12"/>
                    </a:lnTo>
                    <a:lnTo>
                      <a:pt x="2461" y="0"/>
                    </a:lnTo>
                    <a:lnTo>
                      <a:pt x="2225" y="12"/>
                    </a:lnTo>
                    <a:lnTo>
                      <a:pt x="1991" y="46"/>
                    </a:lnTo>
                    <a:lnTo>
                      <a:pt x="1763" y="101"/>
                    </a:lnTo>
                    <a:lnTo>
                      <a:pt x="1539" y="179"/>
                    </a:lnTo>
                    <a:lnTo>
                      <a:pt x="1324" y="277"/>
                    </a:lnTo>
                    <a:lnTo>
                      <a:pt x="1117" y="398"/>
                    </a:lnTo>
                    <a:lnTo>
                      <a:pt x="923" y="538"/>
                    </a:lnTo>
                    <a:lnTo>
                      <a:pt x="740" y="700"/>
                    </a:lnTo>
                    <a:lnTo>
                      <a:pt x="573" y="880"/>
                    </a:lnTo>
                    <a:lnTo>
                      <a:pt x="422" y="1082"/>
                    </a:lnTo>
                    <a:lnTo>
                      <a:pt x="291" y="1297"/>
                    </a:lnTo>
                    <a:lnTo>
                      <a:pt x="186" y="1520"/>
                    </a:lnTo>
                    <a:lnTo>
                      <a:pt x="104" y="1749"/>
                    </a:lnTo>
                    <a:lnTo>
                      <a:pt x="47" y="1983"/>
                    </a:lnTo>
                    <a:lnTo>
                      <a:pt x="12" y="2219"/>
                    </a:lnTo>
                    <a:lnTo>
                      <a:pt x="0" y="2456"/>
                    </a:lnTo>
                    <a:lnTo>
                      <a:pt x="12" y="2692"/>
                    </a:lnTo>
                    <a:lnTo>
                      <a:pt x="46" y="2926"/>
                    </a:lnTo>
                    <a:lnTo>
                      <a:pt x="101" y="3154"/>
                    </a:lnTo>
                    <a:lnTo>
                      <a:pt x="179" y="3377"/>
                    </a:lnTo>
                    <a:lnTo>
                      <a:pt x="277" y="3593"/>
                    </a:lnTo>
                    <a:lnTo>
                      <a:pt x="398" y="3799"/>
                    </a:lnTo>
                    <a:lnTo>
                      <a:pt x="538" y="3994"/>
                    </a:lnTo>
                    <a:lnTo>
                      <a:pt x="700" y="4176"/>
                    </a:lnTo>
                    <a:lnTo>
                      <a:pt x="880" y="4343"/>
                    </a:lnTo>
                    <a:lnTo>
                      <a:pt x="1082" y="4495"/>
                    </a:lnTo>
                    <a:close/>
                  </a:path>
                </a:pathLst>
              </a:custGeom>
              <a:solidFill>
                <a:srgbClr val="7B9BC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9" name="Freeform 63"/>
              <p:cNvSpPr>
                <a:spLocks noChangeAspect="1"/>
              </p:cNvSpPr>
              <p:nvPr/>
            </p:nvSpPr>
            <p:spPr bwMode="gray">
              <a:xfrm>
                <a:off x="2859" y="1751"/>
                <a:ext cx="395" cy="396"/>
              </a:xfrm>
              <a:custGeom>
                <a:avLst/>
                <a:gdLst>
                  <a:gd name="T0" fmla="*/ 0 w 4755"/>
                  <a:gd name="T1" fmla="*/ 0 h 4755"/>
                  <a:gd name="T2" fmla="*/ 0 w 4755"/>
                  <a:gd name="T3" fmla="*/ 0 h 4755"/>
                  <a:gd name="T4" fmla="*/ 0 w 4755"/>
                  <a:gd name="T5" fmla="*/ 0 h 4755"/>
                  <a:gd name="T6" fmla="*/ 0 w 4755"/>
                  <a:gd name="T7" fmla="*/ 0 h 4755"/>
                  <a:gd name="T8" fmla="*/ 0 w 4755"/>
                  <a:gd name="T9" fmla="*/ 0 h 4755"/>
                  <a:gd name="T10" fmla="*/ 0 w 4755"/>
                  <a:gd name="T11" fmla="*/ 0 h 4755"/>
                  <a:gd name="T12" fmla="*/ 0 w 4755"/>
                  <a:gd name="T13" fmla="*/ 0 h 4755"/>
                  <a:gd name="T14" fmla="*/ 0 w 4755"/>
                  <a:gd name="T15" fmla="*/ 0 h 4755"/>
                  <a:gd name="T16" fmla="*/ 0 w 4755"/>
                  <a:gd name="T17" fmla="*/ 0 h 4755"/>
                  <a:gd name="T18" fmla="*/ 0 w 4755"/>
                  <a:gd name="T19" fmla="*/ 0 h 4755"/>
                  <a:gd name="T20" fmla="*/ 0 w 4755"/>
                  <a:gd name="T21" fmla="*/ 0 h 4755"/>
                  <a:gd name="T22" fmla="*/ 0 w 4755"/>
                  <a:gd name="T23" fmla="*/ 0 h 4755"/>
                  <a:gd name="T24" fmla="*/ 0 w 4755"/>
                  <a:gd name="T25" fmla="*/ 0 h 4755"/>
                  <a:gd name="T26" fmla="*/ 0 w 4755"/>
                  <a:gd name="T27" fmla="*/ 0 h 4755"/>
                  <a:gd name="T28" fmla="*/ 0 w 4755"/>
                  <a:gd name="T29" fmla="*/ 0 h 4755"/>
                  <a:gd name="T30" fmla="*/ 0 w 4755"/>
                  <a:gd name="T31" fmla="*/ 0 h 4755"/>
                  <a:gd name="T32" fmla="*/ 0 w 4755"/>
                  <a:gd name="T33" fmla="*/ 0 h 4755"/>
                  <a:gd name="T34" fmla="*/ 0 w 4755"/>
                  <a:gd name="T35" fmla="*/ 0 h 4755"/>
                  <a:gd name="T36" fmla="*/ 0 w 4755"/>
                  <a:gd name="T37" fmla="*/ 0 h 4755"/>
                  <a:gd name="T38" fmla="*/ 0 w 4755"/>
                  <a:gd name="T39" fmla="*/ 0 h 4755"/>
                  <a:gd name="T40" fmla="*/ 0 w 4755"/>
                  <a:gd name="T41" fmla="*/ 0 h 4755"/>
                  <a:gd name="T42" fmla="*/ 0 w 4755"/>
                  <a:gd name="T43" fmla="*/ 0 h 4755"/>
                  <a:gd name="T44" fmla="*/ 0 w 4755"/>
                  <a:gd name="T45" fmla="*/ 0 h 4755"/>
                  <a:gd name="T46" fmla="*/ 0 w 4755"/>
                  <a:gd name="T47" fmla="*/ 0 h 4755"/>
                  <a:gd name="T48" fmla="*/ 0 w 4755"/>
                  <a:gd name="T49" fmla="*/ 0 h 4755"/>
                  <a:gd name="T50" fmla="*/ 0 w 4755"/>
                  <a:gd name="T51" fmla="*/ 0 h 4755"/>
                  <a:gd name="T52" fmla="*/ 0 w 4755"/>
                  <a:gd name="T53" fmla="*/ 0 h 4755"/>
                  <a:gd name="T54" fmla="*/ 0 w 4755"/>
                  <a:gd name="T55" fmla="*/ 0 h 4755"/>
                  <a:gd name="T56" fmla="*/ 0 w 4755"/>
                  <a:gd name="T57" fmla="*/ 0 h 4755"/>
                  <a:gd name="T58" fmla="*/ 0 w 4755"/>
                  <a:gd name="T59" fmla="*/ 0 h 4755"/>
                  <a:gd name="T60" fmla="*/ 0 w 4755"/>
                  <a:gd name="T61" fmla="*/ 0 h 4755"/>
                  <a:gd name="T62" fmla="*/ 0 w 4755"/>
                  <a:gd name="T63" fmla="*/ 0 h 47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755"/>
                  <a:gd name="T97" fmla="*/ 0 h 4755"/>
                  <a:gd name="T98" fmla="*/ 4755 w 4755"/>
                  <a:gd name="T99" fmla="*/ 4755 h 47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755" h="4755">
                    <a:moveTo>
                      <a:pt x="1046" y="4347"/>
                    </a:moveTo>
                    <a:lnTo>
                      <a:pt x="1255" y="4472"/>
                    </a:lnTo>
                    <a:lnTo>
                      <a:pt x="1470" y="4574"/>
                    </a:lnTo>
                    <a:lnTo>
                      <a:pt x="1692" y="4654"/>
                    </a:lnTo>
                    <a:lnTo>
                      <a:pt x="1918" y="4710"/>
                    </a:lnTo>
                    <a:lnTo>
                      <a:pt x="2146" y="4743"/>
                    </a:lnTo>
                    <a:lnTo>
                      <a:pt x="2375" y="4755"/>
                    </a:lnTo>
                    <a:lnTo>
                      <a:pt x="2604" y="4744"/>
                    </a:lnTo>
                    <a:lnTo>
                      <a:pt x="2829" y="4712"/>
                    </a:lnTo>
                    <a:lnTo>
                      <a:pt x="3051" y="4657"/>
                    </a:lnTo>
                    <a:lnTo>
                      <a:pt x="3267" y="4583"/>
                    </a:lnTo>
                    <a:lnTo>
                      <a:pt x="3475" y="4487"/>
                    </a:lnTo>
                    <a:lnTo>
                      <a:pt x="3675" y="4371"/>
                    </a:lnTo>
                    <a:lnTo>
                      <a:pt x="3864" y="4234"/>
                    </a:lnTo>
                    <a:lnTo>
                      <a:pt x="4040" y="4079"/>
                    </a:lnTo>
                    <a:lnTo>
                      <a:pt x="4202" y="3904"/>
                    </a:lnTo>
                    <a:lnTo>
                      <a:pt x="4348" y="3709"/>
                    </a:lnTo>
                    <a:lnTo>
                      <a:pt x="4474" y="3501"/>
                    </a:lnTo>
                    <a:lnTo>
                      <a:pt x="4576" y="3285"/>
                    </a:lnTo>
                    <a:lnTo>
                      <a:pt x="4654" y="3063"/>
                    </a:lnTo>
                    <a:lnTo>
                      <a:pt x="4711" y="2837"/>
                    </a:lnTo>
                    <a:lnTo>
                      <a:pt x="4745" y="2609"/>
                    </a:lnTo>
                    <a:lnTo>
                      <a:pt x="4755" y="2380"/>
                    </a:lnTo>
                    <a:lnTo>
                      <a:pt x="4745" y="2152"/>
                    </a:lnTo>
                    <a:lnTo>
                      <a:pt x="4712" y="1926"/>
                    </a:lnTo>
                    <a:lnTo>
                      <a:pt x="4659" y="1704"/>
                    </a:lnTo>
                    <a:lnTo>
                      <a:pt x="4583" y="1488"/>
                    </a:lnTo>
                    <a:lnTo>
                      <a:pt x="4488" y="1280"/>
                    </a:lnTo>
                    <a:lnTo>
                      <a:pt x="4372" y="1080"/>
                    </a:lnTo>
                    <a:lnTo>
                      <a:pt x="4236" y="892"/>
                    </a:lnTo>
                    <a:lnTo>
                      <a:pt x="4079" y="715"/>
                    </a:lnTo>
                    <a:lnTo>
                      <a:pt x="3904" y="554"/>
                    </a:lnTo>
                    <a:lnTo>
                      <a:pt x="3710" y="408"/>
                    </a:lnTo>
                    <a:lnTo>
                      <a:pt x="3501" y="282"/>
                    </a:lnTo>
                    <a:lnTo>
                      <a:pt x="3285" y="180"/>
                    </a:lnTo>
                    <a:lnTo>
                      <a:pt x="3064" y="100"/>
                    </a:lnTo>
                    <a:lnTo>
                      <a:pt x="2839" y="44"/>
                    </a:lnTo>
                    <a:lnTo>
                      <a:pt x="2610" y="11"/>
                    </a:lnTo>
                    <a:lnTo>
                      <a:pt x="2380" y="0"/>
                    </a:lnTo>
                    <a:lnTo>
                      <a:pt x="2152" y="11"/>
                    </a:lnTo>
                    <a:lnTo>
                      <a:pt x="1927" y="42"/>
                    </a:lnTo>
                    <a:lnTo>
                      <a:pt x="1704" y="97"/>
                    </a:lnTo>
                    <a:lnTo>
                      <a:pt x="1489" y="172"/>
                    </a:lnTo>
                    <a:lnTo>
                      <a:pt x="1280" y="268"/>
                    </a:lnTo>
                    <a:lnTo>
                      <a:pt x="1081" y="384"/>
                    </a:lnTo>
                    <a:lnTo>
                      <a:pt x="892" y="520"/>
                    </a:lnTo>
                    <a:lnTo>
                      <a:pt x="717" y="676"/>
                    </a:lnTo>
                    <a:lnTo>
                      <a:pt x="554" y="851"/>
                    </a:lnTo>
                    <a:lnTo>
                      <a:pt x="408" y="1046"/>
                    </a:lnTo>
                    <a:lnTo>
                      <a:pt x="282" y="1253"/>
                    </a:lnTo>
                    <a:lnTo>
                      <a:pt x="180" y="1469"/>
                    </a:lnTo>
                    <a:lnTo>
                      <a:pt x="101" y="1691"/>
                    </a:lnTo>
                    <a:lnTo>
                      <a:pt x="45" y="1917"/>
                    </a:lnTo>
                    <a:lnTo>
                      <a:pt x="12" y="2145"/>
                    </a:lnTo>
                    <a:lnTo>
                      <a:pt x="0" y="2374"/>
                    </a:lnTo>
                    <a:lnTo>
                      <a:pt x="11" y="2602"/>
                    </a:lnTo>
                    <a:lnTo>
                      <a:pt x="44" y="2829"/>
                    </a:lnTo>
                    <a:lnTo>
                      <a:pt x="98" y="3050"/>
                    </a:lnTo>
                    <a:lnTo>
                      <a:pt x="172" y="3266"/>
                    </a:lnTo>
                    <a:lnTo>
                      <a:pt x="268" y="3474"/>
                    </a:lnTo>
                    <a:lnTo>
                      <a:pt x="384" y="3674"/>
                    </a:lnTo>
                    <a:lnTo>
                      <a:pt x="520" y="3862"/>
                    </a:lnTo>
                    <a:lnTo>
                      <a:pt x="676" y="4039"/>
                    </a:lnTo>
                    <a:lnTo>
                      <a:pt x="852" y="4200"/>
                    </a:lnTo>
                    <a:lnTo>
                      <a:pt x="1046" y="4347"/>
                    </a:lnTo>
                    <a:close/>
                  </a:path>
                </a:pathLst>
              </a:custGeom>
              <a:solidFill>
                <a:srgbClr val="7E9EC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0" name="Freeform 64"/>
              <p:cNvSpPr>
                <a:spLocks noChangeAspect="1"/>
              </p:cNvSpPr>
              <p:nvPr/>
            </p:nvSpPr>
            <p:spPr bwMode="gray">
              <a:xfrm>
                <a:off x="2869" y="1755"/>
                <a:ext cx="383" cy="382"/>
              </a:xfrm>
              <a:custGeom>
                <a:avLst/>
                <a:gdLst>
                  <a:gd name="T0" fmla="*/ 0 w 4595"/>
                  <a:gd name="T1" fmla="*/ 0 h 4594"/>
                  <a:gd name="T2" fmla="*/ 0 w 4595"/>
                  <a:gd name="T3" fmla="*/ 0 h 4594"/>
                  <a:gd name="T4" fmla="*/ 0 w 4595"/>
                  <a:gd name="T5" fmla="*/ 0 h 4594"/>
                  <a:gd name="T6" fmla="*/ 0 w 4595"/>
                  <a:gd name="T7" fmla="*/ 0 h 4594"/>
                  <a:gd name="T8" fmla="*/ 0 w 4595"/>
                  <a:gd name="T9" fmla="*/ 0 h 4594"/>
                  <a:gd name="T10" fmla="*/ 0 w 4595"/>
                  <a:gd name="T11" fmla="*/ 0 h 4594"/>
                  <a:gd name="T12" fmla="*/ 0 w 4595"/>
                  <a:gd name="T13" fmla="*/ 0 h 4594"/>
                  <a:gd name="T14" fmla="*/ 0 w 4595"/>
                  <a:gd name="T15" fmla="*/ 0 h 4594"/>
                  <a:gd name="T16" fmla="*/ 0 w 4595"/>
                  <a:gd name="T17" fmla="*/ 0 h 4594"/>
                  <a:gd name="T18" fmla="*/ 0 w 4595"/>
                  <a:gd name="T19" fmla="*/ 0 h 4594"/>
                  <a:gd name="T20" fmla="*/ 0 w 4595"/>
                  <a:gd name="T21" fmla="*/ 0 h 4594"/>
                  <a:gd name="T22" fmla="*/ 0 w 4595"/>
                  <a:gd name="T23" fmla="*/ 0 h 4594"/>
                  <a:gd name="T24" fmla="*/ 0 w 4595"/>
                  <a:gd name="T25" fmla="*/ 0 h 4594"/>
                  <a:gd name="T26" fmla="*/ 0 w 4595"/>
                  <a:gd name="T27" fmla="*/ 0 h 4594"/>
                  <a:gd name="T28" fmla="*/ 0 w 4595"/>
                  <a:gd name="T29" fmla="*/ 0 h 4594"/>
                  <a:gd name="T30" fmla="*/ 0 w 4595"/>
                  <a:gd name="T31" fmla="*/ 0 h 4594"/>
                  <a:gd name="T32" fmla="*/ 0 w 4595"/>
                  <a:gd name="T33" fmla="*/ 0 h 4594"/>
                  <a:gd name="T34" fmla="*/ 0 w 4595"/>
                  <a:gd name="T35" fmla="*/ 0 h 4594"/>
                  <a:gd name="T36" fmla="*/ 0 w 4595"/>
                  <a:gd name="T37" fmla="*/ 0 h 4594"/>
                  <a:gd name="T38" fmla="*/ 0 w 4595"/>
                  <a:gd name="T39" fmla="*/ 0 h 4594"/>
                  <a:gd name="T40" fmla="*/ 0 w 4595"/>
                  <a:gd name="T41" fmla="*/ 0 h 4594"/>
                  <a:gd name="T42" fmla="*/ 0 w 4595"/>
                  <a:gd name="T43" fmla="*/ 0 h 4594"/>
                  <a:gd name="T44" fmla="*/ 0 w 4595"/>
                  <a:gd name="T45" fmla="*/ 0 h 4594"/>
                  <a:gd name="T46" fmla="*/ 0 w 4595"/>
                  <a:gd name="T47" fmla="*/ 0 h 4594"/>
                  <a:gd name="T48" fmla="*/ 0 w 4595"/>
                  <a:gd name="T49" fmla="*/ 0 h 4594"/>
                  <a:gd name="T50" fmla="*/ 0 w 4595"/>
                  <a:gd name="T51" fmla="*/ 0 h 4594"/>
                  <a:gd name="T52" fmla="*/ 0 w 4595"/>
                  <a:gd name="T53" fmla="*/ 0 h 4594"/>
                  <a:gd name="T54" fmla="*/ 0 w 4595"/>
                  <a:gd name="T55" fmla="*/ 0 h 4594"/>
                  <a:gd name="T56" fmla="*/ 0 w 4595"/>
                  <a:gd name="T57" fmla="*/ 0 h 4594"/>
                  <a:gd name="T58" fmla="*/ 0 w 4595"/>
                  <a:gd name="T59" fmla="*/ 0 h 4594"/>
                  <a:gd name="T60" fmla="*/ 0 w 4595"/>
                  <a:gd name="T61" fmla="*/ 0 h 4594"/>
                  <a:gd name="T62" fmla="*/ 0 w 4595"/>
                  <a:gd name="T63" fmla="*/ 0 h 459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595"/>
                  <a:gd name="T97" fmla="*/ 0 h 4594"/>
                  <a:gd name="T98" fmla="*/ 4595 w 4595"/>
                  <a:gd name="T99" fmla="*/ 4594 h 459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595" h="4594">
                    <a:moveTo>
                      <a:pt x="1012" y="4201"/>
                    </a:moveTo>
                    <a:lnTo>
                      <a:pt x="1213" y="4322"/>
                    </a:lnTo>
                    <a:lnTo>
                      <a:pt x="1422" y="4421"/>
                    </a:lnTo>
                    <a:lnTo>
                      <a:pt x="1635" y="4498"/>
                    </a:lnTo>
                    <a:lnTo>
                      <a:pt x="1853" y="4552"/>
                    </a:lnTo>
                    <a:lnTo>
                      <a:pt x="2075" y="4584"/>
                    </a:lnTo>
                    <a:lnTo>
                      <a:pt x="2296" y="4594"/>
                    </a:lnTo>
                    <a:lnTo>
                      <a:pt x="2516" y="4584"/>
                    </a:lnTo>
                    <a:lnTo>
                      <a:pt x="2735" y="4553"/>
                    </a:lnTo>
                    <a:lnTo>
                      <a:pt x="2948" y="4500"/>
                    </a:lnTo>
                    <a:lnTo>
                      <a:pt x="3157" y="4428"/>
                    </a:lnTo>
                    <a:lnTo>
                      <a:pt x="3359" y="4335"/>
                    </a:lnTo>
                    <a:lnTo>
                      <a:pt x="3551" y="4223"/>
                    </a:lnTo>
                    <a:lnTo>
                      <a:pt x="3733" y="4092"/>
                    </a:lnTo>
                    <a:lnTo>
                      <a:pt x="3903" y="3941"/>
                    </a:lnTo>
                    <a:lnTo>
                      <a:pt x="4060" y="3772"/>
                    </a:lnTo>
                    <a:lnTo>
                      <a:pt x="4202" y="3585"/>
                    </a:lnTo>
                    <a:lnTo>
                      <a:pt x="4323" y="3383"/>
                    </a:lnTo>
                    <a:lnTo>
                      <a:pt x="4422" y="3174"/>
                    </a:lnTo>
                    <a:lnTo>
                      <a:pt x="4498" y="2961"/>
                    </a:lnTo>
                    <a:lnTo>
                      <a:pt x="4553" y="2742"/>
                    </a:lnTo>
                    <a:lnTo>
                      <a:pt x="4585" y="2521"/>
                    </a:lnTo>
                    <a:lnTo>
                      <a:pt x="4595" y="2299"/>
                    </a:lnTo>
                    <a:lnTo>
                      <a:pt x="4585" y="2079"/>
                    </a:lnTo>
                    <a:lnTo>
                      <a:pt x="4554" y="1861"/>
                    </a:lnTo>
                    <a:lnTo>
                      <a:pt x="4501" y="1647"/>
                    </a:lnTo>
                    <a:lnTo>
                      <a:pt x="4428" y="1438"/>
                    </a:lnTo>
                    <a:lnTo>
                      <a:pt x="4336" y="1236"/>
                    </a:lnTo>
                    <a:lnTo>
                      <a:pt x="4224" y="1044"/>
                    </a:lnTo>
                    <a:lnTo>
                      <a:pt x="4092" y="862"/>
                    </a:lnTo>
                    <a:lnTo>
                      <a:pt x="3941" y="692"/>
                    </a:lnTo>
                    <a:lnTo>
                      <a:pt x="3772" y="535"/>
                    </a:lnTo>
                    <a:lnTo>
                      <a:pt x="3585" y="394"/>
                    </a:lnTo>
                    <a:lnTo>
                      <a:pt x="3383" y="272"/>
                    </a:lnTo>
                    <a:lnTo>
                      <a:pt x="3175" y="173"/>
                    </a:lnTo>
                    <a:lnTo>
                      <a:pt x="2961" y="97"/>
                    </a:lnTo>
                    <a:lnTo>
                      <a:pt x="2742" y="42"/>
                    </a:lnTo>
                    <a:lnTo>
                      <a:pt x="2522" y="10"/>
                    </a:lnTo>
                    <a:lnTo>
                      <a:pt x="2301" y="0"/>
                    </a:lnTo>
                    <a:lnTo>
                      <a:pt x="2080" y="10"/>
                    </a:lnTo>
                    <a:lnTo>
                      <a:pt x="1862" y="41"/>
                    </a:lnTo>
                    <a:lnTo>
                      <a:pt x="1648" y="93"/>
                    </a:lnTo>
                    <a:lnTo>
                      <a:pt x="1439" y="166"/>
                    </a:lnTo>
                    <a:lnTo>
                      <a:pt x="1238" y="258"/>
                    </a:lnTo>
                    <a:lnTo>
                      <a:pt x="1045" y="371"/>
                    </a:lnTo>
                    <a:lnTo>
                      <a:pt x="863" y="502"/>
                    </a:lnTo>
                    <a:lnTo>
                      <a:pt x="692" y="653"/>
                    </a:lnTo>
                    <a:lnTo>
                      <a:pt x="536" y="823"/>
                    </a:lnTo>
                    <a:lnTo>
                      <a:pt x="395" y="1011"/>
                    </a:lnTo>
                    <a:lnTo>
                      <a:pt x="273" y="1212"/>
                    </a:lnTo>
                    <a:lnTo>
                      <a:pt x="174" y="1420"/>
                    </a:lnTo>
                    <a:lnTo>
                      <a:pt x="97" y="1634"/>
                    </a:lnTo>
                    <a:lnTo>
                      <a:pt x="43" y="1853"/>
                    </a:lnTo>
                    <a:lnTo>
                      <a:pt x="11" y="2073"/>
                    </a:lnTo>
                    <a:lnTo>
                      <a:pt x="0" y="2295"/>
                    </a:lnTo>
                    <a:lnTo>
                      <a:pt x="11" y="2515"/>
                    </a:lnTo>
                    <a:lnTo>
                      <a:pt x="43" y="2733"/>
                    </a:lnTo>
                    <a:lnTo>
                      <a:pt x="95" y="2948"/>
                    </a:lnTo>
                    <a:lnTo>
                      <a:pt x="167" y="3156"/>
                    </a:lnTo>
                    <a:lnTo>
                      <a:pt x="260" y="3358"/>
                    </a:lnTo>
                    <a:lnTo>
                      <a:pt x="372" y="3551"/>
                    </a:lnTo>
                    <a:lnTo>
                      <a:pt x="503" y="3732"/>
                    </a:lnTo>
                    <a:lnTo>
                      <a:pt x="654" y="3902"/>
                    </a:lnTo>
                    <a:lnTo>
                      <a:pt x="824" y="4060"/>
                    </a:lnTo>
                    <a:lnTo>
                      <a:pt x="1012" y="4201"/>
                    </a:lnTo>
                    <a:close/>
                  </a:path>
                </a:pathLst>
              </a:custGeom>
              <a:solidFill>
                <a:srgbClr val="80A2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1" name="Freeform 65"/>
              <p:cNvSpPr>
                <a:spLocks noChangeAspect="1"/>
              </p:cNvSpPr>
              <p:nvPr/>
            </p:nvSpPr>
            <p:spPr bwMode="gray">
              <a:xfrm>
                <a:off x="2879" y="1757"/>
                <a:ext cx="369" cy="370"/>
              </a:xfrm>
              <a:custGeom>
                <a:avLst/>
                <a:gdLst>
                  <a:gd name="T0" fmla="*/ 0 w 4434"/>
                  <a:gd name="T1" fmla="*/ 0 h 4435"/>
                  <a:gd name="T2" fmla="*/ 0 w 4434"/>
                  <a:gd name="T3" fmla="*/ 0 h 4435"/>
                  <a:gd name="T4" fmla="*/ 0 w 4434"/>
                  <a:gd name="T5" fmla="*/ 0 h 4435"/>
                  <a:gd name="T6" fmla="*/ 0 w 4434"/>
                  <a:gd name="T7" fmla="*/ 0 h 4435"/>
                  <a:gd name="T8" fmla="*/ 0 w 4434"/>
                  <a:gd name="T9" fmla="*/ 0 h 4435"/>
                  <a:gd name="T10" fmla="*/ 0 w 4434"/>
                  <a:gd name="T11" fmla="*/ 0 h 4435"/>
                  <a:gd name="T12" fmla="*/ 0 w 4434"/>
                  <a:gd name="T13" fmla="*/ 0 h 4435"/>
                  <a:gd name="T14" fmla="*/ 0 w 4434"/>
                  <a:gd name="T15" fmla="*/ 0 h 4435"/>
                  <a:gd name="T16" fmla="*/ 0 w 4434"/>
                  <a:gd name="T17" fmla="*/ 0 h 4435"/>
                  <a:gd name="T18" fmla="*/ 0 w 4434"/>
                  <a:gd name="T19" fmla="*/ 0 h 4435"/>
                  <a:gd name="T20" fmla="*/ 0 w 4434"/>
                  <a:gd name="T21" fmla="*/ 0 h 4435"/>
                  <a:gd name="T22" fmla="*/ 0 w 4434"/>
                  <a:gd name="T23" fmla="*/ 0 h 4435"/>
                  <a:gd name="T24" fmla="*/ 0 w 4434"/>
                  <a:gd name="T25" fmla="*/ 0 h 4435"/>
                  <a:gd name="T26" fmla="*/ 0 w 4434"/>
                  <a:gd name="T27" fmla="*/ 0 h 4435"/>
                  <a:gd name="T28" fmla="*/ 0 w 4434"/>
                  <a:gd name="T29" fmla="*/ 0 h 4435"/>
                  <a:gd name="T30" fmla="*/ 0 w 4434"/>
                  <a:gd name="T31" fmla="*/ 0 h 4435"/>
                  <a:gd name="T32" fmla="*/ 0 w 4434"/>
                  <a:gd name="T33" fmla="*/ 0 h 4435"/>
                  <a:gd name="T34" fmla="*/ 0 w 4434"/>
                  <a:gd name="T35" fmla="*/ 0 h 4435"/>
                  <a:gd name="T36" fmla="*/ 0 w 4434"/>
                  <a:gd name="T37" fmla="*/ 0 h 4435"/>
                  <a:gd name="T38" fmla="*/ 0 w 4434"/>
                  <a:gd name="T39" fmla="*/ 0 h 4435"/>
                  <a:gd name="T40" fmla="*/ 0 w 4434"/>
                  <a:gd name="T41" fmla="*/ 0 h 4435"/>
                  <a:gd name="T42" fmla="*/ 0 w 4434"/>
                  <a:gd name="T43" fmla="*/ 0 h 4435"/>
                  <a:gd name="T44" fmla="*/ 0 w 4434"/>
                  <a:gd name="T45" fmla="*/ 0 h 4435"/>
                  <a:gd name="T46" fmla="*/ 0 w 4434"/>
                  <a:gd name="T47" fmla="*/ 0 h 4435"/>
                  <a:gd name="T48" fmla="*/ 0 w 4434"/>
                  <a:gd name="T49" fmla="*/ 0 h 4435"/>
                  <a:gd name="T50" fmla="*/ 0 w 4434"/>
                  <a:gd name="T51" fmla="*/ 0 h 4435"/>
                  <a:gd name="T52" fmla="*/ 0 w 4434"/>
                  <a:gd name="T53" fmla="*/ 0 h 4435"/>
                  <a:gd name="T54" fmla="*/ 0 w 4434"/>
                  <a:gd name="T55" fmla="*/ 0 h 4435"/>
                  <a:gd name="T56" fmla="*/ 0 w 4434"/>
                  <a:gd name="T57" fmla="*/ 0 h 4435"/>
                  <a:gd name="T58" fmla="*/ 0 w 4434"/>
                  <a:gd name="T59" fmla="*/ 0 h 4435"/>
                  <a:gd name="T60" fmla="*/ 0 w 4434"/>
                  <a:gd name="T61" fmla="*/ 0 h 4435"/>
                  <a:gd name="T62" fmla="*/ 0 w 4434"/>
                  <a:gd name="T63" fmla="*/ 0 h 443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434"/>
                  <a:gd name="T97" fmla="*/ 0 h 4435"/>
                  <a:gd name="T98" fmla="*/ 4434 w 4434"/>
                  <a:gd name="T99" fmla="*/ 4435 h 443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434" h="4435">
                    <a:moveTo>
                      <a:pt x="975" y="4055"/>
                    </a:moveTo>
                    <a:lnTo>
                      <a:pt x="1169" y="4172"/>
                    </a:lnTo>
                    <a:lnTo>
                      <a:pt x="1370" y="4267"/>
                    </a:lnTo>
                    <a:lnTo>
                      <a:pt x="1577" y="4341"/>
                    </a:lnTo>
                    <a:lnTo>
                      <a:pt x="1788" y="4393"/>
                    </a:lnTo>
                    <a:lnTo>
                      <a:pt x="2000" y="4424"/>
                    </a:lnTo>
                    <a:lnTo>
                      <a:pt x="2214" y="4435"/>
                    </a:lnTo>
                    <a:lnTo>
                      <a:pt x="2427" y="4424"/>
                    </a:lnTo>
                    <a:lnTo>
                      <a:pt x="2637" y="4394"/>
                    </a:lnTo>
                    <a:lnTo>
                      <a:pt x="2844" y="4343"/>
                    </a:lnTo>
                    <a:lnTo>
                      <a:pt x="3045" y="4274"/>
                    </a:lnTo>
                    <a:lnTo>
                      <a:pt x="3240" y="4185"/>
                    </a:lnTo>
                    <a:lnTo>
                      <a:pt x="3426" y="4077"/>
                    </a:lnTo>
                    <a:lnTo>
                      <a:pt x="3601" y="3950"/>
                    </a:lnTo>
                    <a:lnTo>
                      <a:pt x="3765" y="3804"/>
                    </a:lnTo>
                    <a:lnTo>
                      <a:pt x="3916" y="3641"/>
                    </a:lnTo>
                    <a:lnTo>
                      <a:pt x="4053" y="3460"/>
                    </a:lnTo>
                    <a:lnTo>
                      <a:pt x="4170" y="3265"/>
                    </a:lnTo>
                    <a:lnTo>
                      <a:pt x="4266" y="3065"/>
                    </a:lnTo>
                    <a:lnTo>
                      <a:pt x="4339" y="2857"/>
                    </a:lnTo>
                    <a:lnTo>
                      <a:pt x="4391" y="2647"/>
                    </a:lnTo>
                    <a:lnTo>
                      <a:pt x="4423" y="2434"/>
                    </a:lnTo>
                    <a:lnTo>
                      <a:pt x="4434" y="2220"/>
                    </a:lnTo>
                    <a:lnTo>
                      <a:pt x="4423" y="2008"/>
                    </a:lnTo>
                    <a:lnTo>
                      <a:pt x="4393" y="1797"/>
                    </a:lnTo>
                    <a:lnTo>
                      <a:pt x="4342" y="1590"/>
                    </a:lnTo>
                    <a:lnTo>
                      <a:pt x="4272" y="1389"/>
                    </a:lnTo>
                    <a:lnTo>
                      <a:pt x="4183" y="1195"/>
                    </a:lnTo>
                    <a:lnTo>
                      <a:pt x="4076" y="1009"/>
                    </a:lnTo>
                    <a:lnTo>
                      <a:pt x="3948" y="833"/>
                    </a:lnTo>
                    <a:lnTo>
                      <a:pt x="3802" y="668"/>
                    </a:lnTo>
                    <a:lnTo>
                      <a:pt x="3639" y="517"/>
                    </a:lnTo>
                    <a:lnTo>
                      <a:pt x="3458" y="381"/>
                    </a:lnTo>
                    <a:lnTo>
                      <a:pt x="3263" y="263"/>
                    </a:lnTo>
                    <a:lnTo>
                      <a:pt x="3062" y="168"/>
                    </a:lnTo>
                    <a:lnTo>
                      <a:pt x="2855" y="94"/>
                    </a:lnTo>
                    <a:lnTo>
                      <a:pt x="2645" y="42"/>
                    </a:lnTo>
                    <a:lnTo>
                      <a:pt x="2432" y="10"/>
                    </a:lnTo>
                    <a:lnTo>
                      <a:pt x="2218" y="0"/>
                    </a:lnTo>
                    <a:lnTo>
                      <a:pt x="2006" y="10"/>
                    </a:lnTo>
                    <a:lnTo>
                      <a:pt x="1795" y="41"/>
                    </a:lnTo>
                    <a:lnTo>
                      <a:pt x="1589" y="91"/>
                    </a:lnTo>
                    <a:lnTo>
                      <a:pt x="1387" y="161"/>
                    </a:lnTo>
                    <a:lnTo>
                      <a:pt x="1193" y="251"/>
                    </a:lnTo>
                    <a:lnTo>
                      <a:pt x="1007" y="358"/>
                    </a:lnTo>
                    <a:lnTo>
                      <a:pt x="831" y="486"/>
                    </a:lnTo>
                    <a:lnTo>
                      <a:pt x="667" y="631"/>
                    </a:lnTo>
                    <a:lnTo>
                      <a:pt x="516" y="795"/>
                    </a:lnTo>
                    <a:lnTo>
                      <a:pt x="380" y="977"/>
                    </a:lnTo>
                    <a:lnTo>
                      <a:pt x="262" y="1170"/>
                    </a:lnTo>
                    <a:lnTo>
                      <a:pt x="166" y="1371"/>
                    </a:lnTo>
                    <a:lnTo>
                      <a:pt x="93" y="1578"/>
                    </a:lnTo>
                    <a:lnTo>
                      <a:pt x="41" y="1789"/>
                    </a:lnTo>
                    <a:lnTo>
                      <a:pt x="9" y="2001"/>
                    </a:lnTo>
                    <a:lnTo>
                      <a:pt x="0" y="2215"/>
                    </a:lnTo>
                    <a:lnTo>
                      <a:pt x="9" y="2428"/>
                    </a:lnTo>
                    <a:lnTo>
                      <a:pt x="40" y="2638"/>
                    </a:lnTo>
                    <a:lnTo>
                      <a:pt x="90" y="2846"/>
                    </a:lnTo>
                    <a:lnTo>
                      <a:pt x="160" y="3046"/>
                    </a:lnTo>
                    <a:lnTo>
                      <a:pt x="249" y="3241"/>
                    </a:lnTo>
                    <a:lnTo>
                      <a:pt x="358" y="3427"/>
                    </a:lnTo>
                    <a:lnTo>
                      <a:pt x="484" y="3602"/>
                    </a:lnTo>
                    <a:lnTo>
                      <a:pt x="630" y="3767"/>
                    </a:lnTo>
                    <a:lnTo>
                      <a:pt x="794" y="3918"/>
                    </a:lnTo>
                    <a:lnTo>
                      <a:pt x="975" y="4055"/>
                    </a:lnTo>
                    <a:close/>
                  </a:path>
                </a:pathLst>
              </a:custGeom>
              <a:solidFill>
                <a:srgbClr val="83A5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2" name="Freeform 66"/>
              <p:cNvSpPr>
                <a:spLocks noChangeAspect="1"/>
              </p:cNvSpPr>
              <p:nvPr/>
            </p:nvSpPr>
            <p:spPr bwMode="gray">
              <a:xfrm>
                <a:off x="2889" y="1760"/>
                <a:ext cx="356" cy="356"/>
              </a:xfrm>
              <a:custGeom>
                <a:avLst/>
                <a:gdLst>
                  <a:gd name="T0" fmla="*/ 0 w 4272"/>
                  <a:gd name="T1" fmla="*/ 0 h 4273"/>
                  <a:gd name="T2" fmla="*/ 0 w 4272"/>
                  <a:gd name="T3" fmla="*/ 0 h 4273"/>
                  <a:gd name="T4" fmla="*/ 0 w 4272"/>
                  <a:gd name="T5" fmla="*/ 0 h 4273"/>
                  <a:gd name="T6" fmla="*/ 0 w 4272"/>
                  <a:gd name="T7" fmla="*/ 0 h 4273"/>
                  <a:gd name="T8" fmla="*/ 0 w 4272"/>
                  <a:gd name="T9" fmla="*/ 0 h 4273"/>
                  <a:gd name="T10" fmla="*/ 0 w 4272"/>
                  <a:gd name="T11" fmla="*/ 0 h 4273"/>
                  <a:gd name="T12" fmla="*/ 0 w 4272"/>
                  <a:gd name="T13" fmla="*/ 0 h 4273"/>
                  <a:gd name="T14" fmla="*/ 0 w 4272"/>
                  <a:gd name="T15" fmla="*/ 0 h 4273"/>
                  <a:gd name="T16" fmla="*/ 0 w 4272"/>
                  <a:gd name="T17" fmla="*/ 0 h 4273"/>
                  <a:gd name="T18" fmla="*/ 0 w 4272"/>
                  <a:gd name="T19" fmla="*/ 0 h 4273"/>
                  <a:gd name="T20" fmla="*/ 0 w 4272"/>
                  <a:gd name="T21" fmla="*/ 0 h 4273"/>
                  <a:gd name="T22" fmla="*/ 0 w 4272"/>
                  <a:gd name="T23" fmla="*/ 0 h 4273"/>
                  <a:gd name="T24" fmla="*/ 0 w 4272"/>
                  <a:gd name="T25" fmla="*/ 0 h 4273"/>
                  <a:gd name="T26" fmla="*/ 0 w 4272"/>
                  <a:gd name="T27" fmla="*/ 0 h 4273"/>
                  <a:gd name="T28" fmla="*/ 0 w 4272"/>
                  <a:gd name="T29" fmla="*/ 0 h 4273"/>
                  <a:gd name="T30" fmla="*/ 0 w 4272"/>
                  <a:gd name="T31" fmla="*/ 0 h 4273"/>
                  <a:gd name="T32" fmla="*/ 0 w 4272"/>
                  <a:gd name="T33" fmla="*/ 0 h 4273"/>
                  <a:gd name="T34" fmla="*/ 0 w 4272"/>
                  <a:gd name="T35" fmla="*/ 0 h 4273"/>
                  <a:gd name="T36" fmla="*/ 0 w 4272"/>
                  <a:gd name="T37" fmla="*/ 0 h 4273"/>
                  <a:gd name="T38" fmla="*/ 0 w 4272"/>
                  <a:gd name="T39" fmla="*/ 0 h 4273"/>
                  <a:gd name="T40" fmla="*/ 0 w 4272"/>
                  <a:gd name="T41" fmla="*/ 0 h 4273"/>
                  <a:gd name="T42" fmla="*/ 0 w 4272"/>
                  <a:gd name="T43" fmla="*/ 0 h 4273"/>
                  <a:gd name="T44" fmla="*/ 0 w 4272"/>
                  <a:gd name="T45" fmla="*/ 0 h 4273"/>
                  <a:gd name="T46" fmla="*/ 0 w 4272"/>
                  <a:gd name="T47" fmla="*/ 0 h 4273"/>
                  <a:gd name="T48" fmla="*/ 0 w 4272"/>
                  <a:gd name="T49" fmla="*/ 0 h 4273"/>
                  <a:gd name="T50" fmla="*/ 0 w 4272"/>
                  <a:gd name="T51" fmla="*/ 0 h 4273"/>
                  <a:gd name="T52" fmla="*/ 0 w 4272"/>
                  <a:gd name="T53" fmla="*/ 0 h 4273"/>
                  <a:gd name="T54" fmla="*/ 0 w 4272"/>
                  <a:gd name="T55" fmla="*/ 0 h 4273"/>
                  <a:gd name="T56" fmla="*/ 0 w 4272"/>
                  <a:gd name="T57" fmla="*/ 0 h 4273"/>
                  <a:gd name="T58" fmla="*/ 0 w 4272"/>
                  <a:gd name="T59" fmla="*/ 0 h 4273"/>
                  <a:gd name="T60" fmla="*/ 0 w 4272"/>
                  <a:gd name="T61" fmla="*/ 0 h 4273"/>
                  <a:gd name="T62" fmla="*/ 0 w 4272"/>
                  <a:gd name="T63" fmla="*/ 0 h 427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72"/>
                  <a:gd name="T97" fmla="*/ 0 h 4273"/>
                  <a:gd name="T98" fmla="*/ 4272 w 4272"/>
                  <a:gd name="T99" fmla="*/ 4273 h 427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72" h="4273">
                    <a:moveTo>
                      <a:pt x="941" y="3908"/>
                    </a:moveTo>
                    <a:lnTo>
                      <a:pt x="1128" y="4020"/>
                    </a:lnTo>
                    <a:lnTo>
                      <a:pt x="1321" y="4112"/>
                    </a:lnTo>
                    <a:lnTo>
                      <a:pt x="1520" y="4183"/>
                    </a:lnTo>
                    <a:lnTo>
                      <a:pt x="1723" y="4233"/>
                    </a:lnTo>
                    <a:lnTo>
                      <a:pt x="1928" y="4264"/>
                    </a:lnTo>
                    <a:lnTo>
                      <a:pt x="2134" y="4273"/>
                    </a:lnTo>
                    <a:lnTo>
                      <a:pt x="2340" y="4264"/>
                    </a:lnTo>
                    <a:lnTo>
                      <a:pt x="2543" y="4234"/>
                    </a:lnTo>
                    <a:lnTo>
                      <a:pt x="2742" y="4185"/>
                    </a:lnTo>
                    <a:lnTo>
                      <a:pt x="2935" y="4118"/>
                    </a:lnTo>
                    <a:lnTo>
                      <a:pt x="3123" y="4032"/>
                    </a:lnTo>
                    <a:lnTo>
                      <a:pt x="3302" y="3928"/>
                    </a:lnTo>
                    <a:lnTo>
                      <a:pt x="3471" y="3805"/>
                    </a:lnTo>
                    <a:lnTo>
                      <a:pt x="3629" y="3665"/>
                    </a:lnTo>
                    <a:lnTo>
                      <a:pt x="3775" y="3508"/>
                    </a:lnTo>
                    <a:lnTo>
                      <a:pt x="3907" y="3333"/>
                    </a:lnTo>
                    <a:lnTo>
                      <a:pt x="4019" y="3145"/>
                    </a:lnTo>
                    <a:lnTo>
                      <a:pt x="4111" y="2952"/>
                    </a:lnTo>
                    <a:lnTo>
                      <a:pt x="4182" y="2753"/>
                    </a:lnTo>
                    <a:lnTo>
                      <a:pt x="4232" y="2550"/>
                    </a:lnTo>
                    <a:lnTo>
                      <a:pt x="4263" y="2345"/>
                    </a:lnTo>
                    <a:lnTo>
                      <a:pt x="4272" y="2139"/>
                    </a:lnTo>
                    <a:lnTo>
                      <a:pt x="4263" y="1933"/>
                    </a:lnTo>
                    <a:lnTo>
                      <a:pt x="4233" y="1730"/>
                    </a:lnTo>
                    <a:lnTo>
                      <a:pt x="4185" y="1530"/>
                    </a:lnTo>
                    <a:lnTo>
                      <a:pt x="4117" y="1337"/>
                    </a:lnTo>
                    <a:lnTo>
                      <a:pt x="4031" y="1150"/>
                    </a:lnTo>
                    <a:lnTo>
                      <a:pt x="3927" y="970"/>
                    </a:lnTo>
                    <a:lnTo>
                      <a:pt x="3805" y="801"/>
                    </a:lnTo>
                    <a:lnTo>
                      <a:pt x="3664" y="643"/>
                    </a:lnTo>
                    <a:lnTo>
                      <a:pt x="3507" y="497"/>
                    </a:lnTo>
                    <a:lnTo>
                      <a:pt x="3333" y="366"/>
                    </a:lnTo>
                    <a:lnTo>
                      <a:pt x="3146" y="253"/>
                    </a:lnTo>
                    <a:lnTo>
                      <a:pt x="2951" y="161"/>
                    </a:lnTo>
                    <a:lnTo>
                      <a:pt x="2752" y="90"/>
                    </a:lnTo>
                    <a:lnTo>
                      <a:pt x="2549" y="40"/>
                    </a:lnTo>
                    <a:lnTo>
                      <a:pt x="2344" y="9"/>
                    </a:lnTo>
                    <a:lnTo>
                      <a:pt x="2139" y="0"/>
                    </a:lnTo>
                    <a:lnTo>
                      <a:pt x="1934" y="9"/>
                    </a:lnTo>
                    <a:lnTo>
                      <a:pt x="1731" y="39"/>
                    </a:lnTo>
                    <a:lnTo>
                      <a:pt x="1532" y="88"/>
                    </a:lnTo>
                    <a:lnTo>
                      <a:pt x="1337" y="155"/>
                    </a:lnTo>
                    <a:lnTo>
                      <a:pt x="1150" y="241"/>
                    </a:lnTo>
                    <a:lnTo>
                      <a:pt x="971" y="345"/>
                    </a:lnTo>
                    <a:lnTo>
                      <a:pt x="801" y="467"/>
                    </a:lnTo>
                    <a:lnTo>
                      <a:pt x="643" y="608"/>
                    </a:lnTo>
                    <a:lnTo>
                      <a:pt x="497" y="765"/>
                    </a:lnTo>
                    <a:lnTo>
                      <a:pt x="367" y="940"/>
                    </a:lnTo>
                    <a:lnTo>
                      <a:pt x="253" y="1127"/>
                    </a:lnTo>
                    <a:lnTo>
                      <a:pt x="161" y="1321"/>
                    </a:lnTo>
                    <a:lnTo>
                      <a:pt x="90" y="1520"/>
                    </a:lnTo>
                    <a:lnTo>
                      <a:pt x="40" y="1723"/>
                    </a:lnTo>
                    <a:lnTo>
                      <a:pt x="9" y="1928"/>
                    </a:lnTo>
                    <a:lnTo>
                      <a:pt x="0" y="2133"/>
                    </a:lnTo>
                    <a:lnTo>
                      <a:pt x="9" y="2338"/>
                    </a:lnTo>
                    <a:lnTo>
                      <a:pt x="39" y="2541"/>
                    </a:lnTo>
                    <a:lnTo>
                      <a:pt x="87" y="2741"/>
                    </a:lnTo>
                    <a:lnTo>
                      <a:pt x="155" y="2935"/>
                    </a:lnTo>
                    <a:lnTo>
                      <a:pt x="241" y="3123"/>
                    </a:lnTo>
                    <a:lnTo>
                      <a:pt x="345" y="3302"/>
                    </a:lnTo>
                    <a:lnTo>
                      <a:pt x="468" y="3472"/>
                    </a:lnTo>
                    <a:lnTo>
                      <a:pt x="608" y="3630"/>
                    </a:lnTo>
                    <a:lnTo>
                      <a:pt x="765" y="3776"/>
                    </a:lnTo>
                    <a:lnTo>
                      <a:pt x="941" y="3908"/>
                    </a:lnTo>
                    <a:close/>
                  </a:path>
                </a:pathLst>
              </a:custGeom>
              <a:solidFill>
                <a:srgbClr val="86A8C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3" name="Freeform 67"/>
              <p:cNvSpPr>
                <a:spLocks noChangeAspect="1"/>
              </p:cNvSpPr>
              <p:nvPr/>
            </p:nvSpPr>
            <p:spPr bwMode="gray">
              <a:xfrm>
                <a:off x="2899" y="1762"/>
                <a:ext cx="344" cy="343"/>
              </a:xfrm>
              <a:custGeom>
                <a:avLst/>
                <a:gdLst>
                  <a:gd name="T0" fmla="*/ 0 w 4112"/>
                  <a:gd name="T1" fmla="*/ 0 h 4112"/>
                  <a:gd name="T2" fmla="*/ 0 w 4112"/>
                  <a:gd name="T3" fmla="*/ 0 h 4112"/>
                  <a:gd name="T4" fmla="*/ 0 w 4112"/>
                  <a:gd name="T5" fmla="*/ 0 h 4112"/>
                  <a:gd name="T6" fmla="*/ 0 w 4112"/>
                  <a:gd name="T7" fmla="*/ 0 h 4112"/>
                  <a:gd name="T8" fmla="*/ 0 w 4112"/>
                  <a:gd name="T9" fmla="*/ 0 h 4112"/>
                  <a:gd name="T10" fmla="*/ 0 w 4112"/>
                  <a:gd name="T11" fmla="*/ 0 h 4112"/>
                  <a:gd name="T12" fmla="*/ 0 w 4112"/>
                  <a:gd name="T13" fmla="*/ 0 h 4112"/>
                  <a:gd name="T14" fmla="*/ 0 w 4112"/>
                  <a:gd name="T15" fmla="*/ 0 h 4112"/>
                  <a:gd name="T16" fmla="*/ 0 w 4112"/>
                  <a:gd name="T17" fmla="*/ 0 h 4112"/>
                  <a:gd name="T18" fmla="*/ 0 w 4112"/>
                  <a:gd name="T19" fmla="*/ 0 h 4112"/>
                  <a:gd name="T20" fmla="*/ 0 w 4112"/>
                  <a:gd name="T21" fmla="*/ 0 h 4112"/>
                  <a:gd name="T22" fmla="*/ 0 w 4112"/>
                  <a:gd name="T23" fmla="*/ 0 h 4112"/>
                  <a:gd name="T24" fmla="*/ 0 w 4112"/>
                  <a:gd name="T25" fmla="*/ 0 h 4112"/>
                  <a:gd name="T26" fmla="*/ 0 w 4112"/>
                  <a:gd name="T27" fmla="*/ 0 h 4112"/>
                  <a:gd name="T28" fmla="*/ 0 w 4112"/>
                  <a:gd name="T29" fmla="*/ 0 h 4112"/>
                  <a:gd name="T30" fmla="*/ 0 w 4112"/>
                  <a:gd name="T31" fmla="*/ 0 h 4112"/>
                  <a:gd name="T32" fmla="*/ 0 w 4112"/>
                  <a:gd name="T33" fmla="*/ 0 h 4112"/>
                  <a:gd name="T34" fmla="*/ 0 w 4112"/>
                  <a:gd name="T35" fmla="*/ 0 h 4112"/>
                  <a:gd name="T36" fmla="*/ 0 w 4112"/>
                  <a:gd name="T37" fmla="*/ 0 h 4112"/>
                  <a:gd name="T38" fmla="*/ 0 w 4112"/>
                  <a:gd name="T39" fmla="*/ 0 h 4112"/>
                  <a:gd name="T40" fmla="*/ 0 w 4112"/>
                  <a:gd name="T41" fmla="*/ 0 h 4112"/>
                  <a:gd name="T42" fmla="*/ 0 w 4112"/>
                  <a:gd name="T43" fmla="*/ 0 h 4112"/>
                  <a:gd name="T44" fmla="*/ 0 w 4112"/>
                  <a:gd name="T45" fmla="*/ 0 h 4112"/>
                  <a:gd name="T46" fmla="*/ 0 w 4112"/>
                  <a:gd name="T47" fmla="*/ 0 h 4112"/>
                  <a:gd name="T48" fmla="*/ 0 w 4112"/>
                  <a:gd name="T49" fmla="*/ 0 h 4112"/>
                  <a:gd name="T50" fmla="*/ 0 w 4112"/>
                  <a:gd name="T51" fmla="*/ 0 h 4112"/>
                  <a:gd name="T52" fmla="*/ 0 w 4112"/>
                  <a:gd name="T53" fmla="*/ 0 h 4112"/>
                  <a:gd name="T54" fmla="*/ 0 w 4112"/>
                  <a:gd name="T55" fmla="*/ 0 h 4112"/>
                  <a:gd name="T56" fmla="*/ 0 w 4112"/>
                  <a:gd name="T57" fmla="*/ 0 h 4112"/>
                  <a:gd name="T58" fmla="*/ 0 w 4112"/>
                  <a:gd name="T59" fmla="*/ 0 h 4112"/>
                  <a:gd name="T60" fmla="*/ 0 w 4112"/>
                  <a:gd name="T61" fmla="*/ 0 h 4112"/>
                  <a:gd name="T62" fmla="*/ 0 w 4112"/>
                  <a:gd name="T63" fmla="*/ 0 h 411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112"/>
                  <a:gd name="T97" fmla="*/ 0 h 4112"/>
                  <a:gd name="T98" fmla="*/ 4112 w 4112"/>
                  <a:gd name="T99" fmla="*/ 4112 h 411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112" h="4112">
                    <a:moveTo>
                      <a:pt x="905" y="3760"/>
                    </a:moveTo>
                    <a:lnTo>
                      <a:pt x="1084" y="3868"/>
                    </a:lnTo>
                    <a:lnTo>
                      <a:pt x="1270" y="3956"/>
                    </a:lnTo>
                    <a:lnTo>
                      <a:pt x="1463" y="4025"/>
                    </a:lnTo>
                    <a:lnTo>
                      <a:pt x="1657" y="4073"/>
                    </a:lnTo>
                    <a:lnTo>
                      <a:pt x="1855" y="4102"/>
                    </a:lnTo>
                    <a:lnTo>
                      <a:pt x="2054" y="4112"/>
                    </a:lnTo>
                    <a:lnTo>
                      <a:pt x="2251" y="4103"/>
                    </a:lnTo>
                    <a:lnTo>
                      <a:pt x="2446" y="4074"/>
                    </a:lnTo>
                    <a:lnTo>
                      <a:pt x="2639" y="4028"/>
                    </a:lnTo>
                    <a:lnTo>
                      <a:pt x="2825" y="3963"/>
                    </a:lnTo>
                    <a:lnTo>
                      <a:pt x="3005" y="3880"/>
                    </a:lnTo>
                    <a:lnTo>
                      <a:pt x="3178" y="3780"/>
                    </a:lnTo>
                    <a:lnTo>
                      <a:pt x="3340" y="3662"/>
                    </a:lnTo>
                    <a:lnTo>
                      <a:pt x="3493" y="3527"/>
                    </a:lnTo>
                    <a:lnTo>
                      <a:pt x="3634" y="3376"/>
                    </a:lnTo>
                    <a:lnTo>
                      <a:pt x="3760" y="3208"/>
                    </a:lnTo>
                    <a:lnTo>
                      <a:pt x="3869" y="3027"/>
                    </a:lnTo>
                    <a:lnTo>
                      <a:pt x="3957" y="2841"/>
                    </a:lnTo>
                    <a:lnTo>
                      <a:pt x="4025" y="2649"/>
                    </a:lnTo>
                    <a:lnTo>
                      <a:pt x="4074" y="2454"/>
                    </a:lnTo>
                    <a:lnTo>
                      <a:pt x="4103" y="2256"/>
                    </a:lnTo>
                    <a:lnTo>
                      <a:pt x="4112" y="2058"/>
                    </a:lnTo>
                    <a:lnTo>
                      <a:pt x="4104" y="1861"/>
                    </a:lnTo>
                    <a:lnTo>
                      <a:pt x="4075" y="1665"/>
                    </a:lnTo>
                    <a:lnTo>
                      <a:pt x="4028" y="1473"/>
                    </a:lnTo>
                    <a:lnTo>
                      <a:pt x="3963" y="1287"/>
                    </a:lnTo>
                    <a:lnTo>
                      <a:pt x="3880" y="1106"/>
                    </a:lnTo>
                    <a:lnTo>
                      <a:pt x="3780" y="934"/>
                    </a:lnTo>
                    <a:lnTo>
                      <a:pt x="3662" y="771"/>
                    </a:lnTo>
                    <a:lnTo>
                      <a:pt x="3527" y="618"/>
                    </a:lnTo>
                    <a:lnTo>
                      <a:pt x="3375" y="478"/>
                    </a:lnTo>
                    <a:lnTo>
                      <a:pt x="3207" y="352"/>
                    </a:lnTo>
                    <a:lnTo>
                      <a:pt x="3027" y="243"/>
                    </a:lnTo>
                    <a:lnTo>
                      <a:pt x="2841" y="155"/>
                    </a:lnTo>
                    <a:lnTo>
                      <a:pt x="2648" y="87"/>
                    </a:lnTo>
                    <a:lnTo>
                      <a:pt x="2454" y="38"/>
                    </a:lnTo>
                    <a:lnTo>
                      <a:pt x="2256" y="9"/>
                    </a:lnTo>
                    <a:lnTo>
                      <a:pt x="2058" y="0"/>
                    </a:lnTo>
                    <a:lnTo>
                      <a:pt x="1860" y="9"/>
                    </a:lnTo>
                    <a:lnTo>
                      <a:pt x="1665" y="37"/>
                    </a:lnTo>
                    <a:lnTo>
                      <a:pt x="1473" y="84"/>
                    </a:lnTo>
                    <a:lnTo>
                      <a:pt x="1286" y="148"/>
                    </a:lnTo>
                    <a:lnTo>
                      <a:pt x="1107" y="231"/>
                    </a:lnTo>
                    <a:lnTo>
                      <a:pt x="934" y="332"/>
                    </a:lnTo>
                    <a:lnTo>
                      <a:pt x="772" y="450"/>
                    </a:lnTo>
                    <a:lnTo>
                      <a:pt x="619" y="585"/>
                    </a:lnTo>
                    <a:lnTo>
                      <a:pt x="478" y="736"/>
                    </a:lnTo>
                    <a:lnTo>
                      <a:pt x="353" y="905"/>
                    </a:lnTo>
                    <a:lnTo>
                      <a:pt x="243" y="1085"/>
                    </a:lnTo>
                    <a:lnTo>
                      <a:pt x="155" y="1271"/>
                    </a:lnTo>
                    <a:lnTo>
                      <a:pt x="86" y="1463"/>
                    </a:lnTo>
                    <a:lnTo>
                      <a:pt x="38" y="1658"/>
                    </a:lnTo>
                    <a:lnTo>
                      <a:pt x="10" y="1856"/>
                    </a:lnTo>
                    <a:lnTo>
                      <a:pt x="0" y="2053"/>
                    </a:lnTo>
                    <a:lnTo>
                      <a:pt x="8" y="2251"/>
                    </a:lnTo>
                    <a:lnTo>
                      <a:pt x="37" y="2447"/>
                    </a:lnTo>
                    <a:lnTo>
                      <a:pt x="84" y="2638"/>
                    </a:lnTo>
                    <a:lnTo>
                      <a:pt x="149" y="2825"/>
                    </a:lnTo>
                    <a:lnTo>
                      <a:pt x="232" y="3005"/>
                    </a:lnTo>
                    <a:lnTo>
                      <a:pt x="332" y="3177"/>
                    </a:lnTo>
                    <a:lnTo>
                      <a:pt x="450" y="3340"/>
                    </a:lnTo>
                    <a:lnTo>
                      <a:pt x="585" y="3493"/>
                    </a:lnTo>
                    <a:lnTo>
                      <a:pt x="736" y="3633"/>
                    </a:lnTo>
                    <a:lnTo>
                      <a:pt x="905" y="3760"/>
                    </a:lnTo>
                    <a:close/>
                  </a:path>
                </a:pathLst>
              </a:custGeom>
              <a:solidFill>
                <a:srgbClr val="89AB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4" name="Freeform 68"/>
              <p:cNvSpPr>
                <a:spLocks noChangeAspect="1"/>
              </p:cNvSpPr>
              <p:nvPr/>
            </p:nvSpPr>
            <p:spPr bwMode="gray">
              <a:xfrm>
                <a:off x="2908" y="1765"/>
                <a:ext cx="329" cy="330"/>
              </a:xfrm>
              <a:custGeom>
                <a:avLst/>
                <a:gdLst>
                  <a:gd name="T0" fmla="*/ 0 w 3952"/>
                  <a:gd name="T1" fmla="*/ 0 h 3953"/>
                  <a:gd name="T2" fmla="*/ 0 w 3952"/>
                  <a:gd name="T3" fmla="*/ 0 h 3953"/>
                  <a:gd name="T4" fmla="*/ 0 w 3952"/>
                  <a:gd name="T5" fmla="*/ 0 h 3953"/>
                  <a:gd name="T6" fmla="*/ 0 w 3952"/>
                  <a:gd name="T7" fmla="*/ 0 h 3953"/>
                  <a:gd name="T8" fmla="*/ 0 w 3952"/>
                  <a:gd name="T9" fmla="*/ 0 h 3953"/>
                  <a:gd name="T10" fmla="*/ 0 w 3952"/>
                  <a:gd name="T11" fmla="*/ 0 h 3953"/>
                  <a:gd name="T12" fmla="*/ 0 w 3952"/>
                  <a:gd name="T13" fmla="*/ 0 h 3953"/>
                  <a:gd name="T14" fmla="*/ 0 w 3952"/>
                  <a:gd name="T15" fmla="*/ 0 h 3953"/>
                  <a:gd name="T16" fmla="*/ 0 w 3952"/>
                  <a:gd name="T17" fmla="*/ 0 h 3953"/>
                  <a:gd name="T18" fmla="*/ 0 w 3952"/>
                  <a:gd name="T19" fmla="*/ 0 h 3953"/>
                  <a:gd name="T20" fmla="*/ 0 w 3952"/>
                  <a:gd name="T21" fmla="*/ 0 h 3953"/>
                  <a:gd name="T22" fmla="*/ 0 w 3952"/>
                  <a:gd name="T23" fmla="*/ 0 h 3953"/>
                  <a:gd name="T24" fmla="*/ 0 w 3952"/>
                  <a:gd name="T25" fmla="*/ 0 h 3953"/>
                  <a:gd name="T26" fmla="*/ 0 w 3952"/>
                  <a:gd name="T27" fmla="*/ 0 h 3953"/>
                  <a:gd name="T28" fmla="*/ 0 w 3952"/>
                  <a:gd name="T29" fmla="*/ 0 h 3953"/>
                  <a:gd name="T30" fmla="*/ 0 w 3952"/>
                  <a:gd name="T31" fmla="*/ 0 h 3953"/>
                  <a:gd name="T32" fmla="*/ 0 w 3952"/>
                  <a:gd name="T33" fmla="*/ 0 h 3953"/>
                  <a:gd name="T34" fmla="*/ 0 w 3952"/>
                  <a:gd name="T35" fmla="*/ 0 h 3953"/>
                  <a:gd name="T36" fmla="*/ 0 w 3952"/>
                  <a:gd name="T37" fmla="*/ 0 h 3953"/>
                  <a:gd name="T38" fmla="*/ 0 w 3952"/>
                  <a:gd name="T39" fmla="*/ 0 h 3953"/>
                  <a:gd name="T40" fmla="*/ 0 w 3952"/>
                  <a:gd name="T41" fmla="*/ 0 h 3953"/>
                  <a:gd name="T42" fmla="*/ 0 w 3952"/>
                  <a:gd name="T43" fmla="*/ 0 h 3953"/>
                  <a:gd name="T44" fmla="*/ 0 w 3952"/>
                  <a:gd name="T45" fmla="*/ 0 h 3953"/>
                  <a:gd name="T46" fmla="*/ 0 w 3952"/>
                  <a:gd name="T47" fmla="*/ 0 h 3953"/>
                  <a:gd name="T48" fmla="*/ 0 w 3952"/>
                  <a:gd name="T49" fmla="*/ 0 h 3953"/>
                  <a:gd name="T50" fmla="*/ 0 w 3952"/>
                  <a:gd name="T51" fmla="*/ 0 h 3953"/>
                  <a:gd name="T52" fmla="*/ 0 w 3952"/>
                  <a:gd name="T53" fmla="*/ 0 h 3953"/>
                  <a:gd name="T54" fmla="*/ 0 w 3952"/>
                  <a:gd name="T55" fmla="*/ 0 h 3953"/>
                  <a:gd name="T56" fmla="*/ 0 w 3952"/>
                  <a:gd name="T57" fmla="*/ 0 h 3953"/>
                  <a:gd name="T58" fmla="*/ 0 w 3952"/>
                  <a:gd name="T59" fmla="*/ 0 h 3953"/>
                  <a:gd name="T60" fmla="*/ 0 w 3952"/>
                  <a:gd name="T61" fmla="*/ 0 h 3953"/>
                  <a:gd name="T62" fmla="*/ 0 w 3952"/>
                  <a:gd name="T63" fmla="*/ 0 h 39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952"/>
                  <a:gd name="T97" fmla="*/ 0 h 3953"/>
                  <a:gd name="T98" fmla="*/ 3952 w 3952"/>
                  <a:gd name="T99" fmla="*/ 3953 h 39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952" h="3953">
                    <a:moveTo>
                      <a:pt x="870" y="3614"/>
                    </a:moveTo>
                    <a:lnTo>
                      <a:pt x="1042" y="3718"/>
                    </a:lnTo>
                    <a:lnTo>
                      <a:pt x="1222" y="3803"/>
                    </a:lnTo>
                    <a:lnTo>
                      <a:pt x="1406" y="3869"/>
                    </a:lnTo>
                    <a:lnTo>
                      <a:pt x="1594" y="3916"/>
                    </a:lnTo>
                    <a:lnTo>
                      <a:pt x="1783" y="3943"/>
                    </a:lnTo>
                    <a:lnTo>
                      <a:pt x="1973" y="3953"/>
                    </a:lnTo>
                    <a:lnTo>
                      <a:pt x="2163" y="3943"/>
                    </a:lnTo>
                    <a:lnTo>
                      <a:pt x="2351" y="3917"/>
                    </a:lnTo>
                    <a:lnTo>
                      <a:pt x="2535" y="3872"/>
                    </a:lnTo>
                    <a:lnTo>
                      <a:pt x="2714" y="3809"/>
                    </a:lnTo>
                    <a:lnTo>
                      <a:pt x="2888" y="3730"/>
                    </a:lnTo>
                    <a:lnTo>
                      <a:pt x="3053" y="3633"/>
                    </a:lnTo>
                    <a:lnTo>
                      <a:pt x="3210" y="3520"/>
                    </a:lnTo>
                    <a:lnTo>
                      <a:pt x="3356" y="3391"/>
                    </a:lnTo>
                    <a:lnTo>
                      <a:pt x="3490" y="3245"/>
                    </a:lnTo>
                    <a:lnTo>
                      <a:pt x="3613" y="3083"/>
                    </a:lnTo>
                    <a:lnTo>
                      <a:pt x="3717" y="2910"/>
                    </a:lnTo>
                    <a:lnTo>
                      <a:pt x="3802" y="2730"/>
                    </a:lnTo>
                    <a:lnTo>
                      <a:pt x="3868" y="2547"/>
                    </a:lnTo>
                    <a:lnTo>
                      <a:pt x="3915" y="2358"/>
                    </a:lnTo>
                    <a:lnTo>
                      <a:pt x="3942" y="2169"/>
                    </a:lnTo>
                    <a:lnTo>
                      <a:pt x="3952" y="1979"/>
                    </a:lnTo>
                    <a:lnTo>
                      <a:pt x="3942" y="1789"/>
                    </a:lnTo>
                    <a:lnTo>
                      <a:pt x="3916" y="1601"/>
                    </a:lnTo>
                    <a:lnTo>
                      <a:pt x="3871" y="1418"/>
                    </a:lnTo>
                    <a:lnTo>
                      <a:pt x="3808" y="1238"/>
                    </a:lnTo>
                    <a:lnTo>
                      <a:pt x="3728" y="1065"/>
                    </a:lnTo>
                    <a:lnTo>
                      <a:pt x="3632" y="899"/>
                    </a:lnTo>
                    <a:lnTo>
                      <a:pt x="3519" y="741"/>
                    </a:lnTo>
                    <a:lnTo>
                      <a:pt x="3389" y="596"/>
                    </a:lnTo>
                    <a:lnTo>
                      <a:pt x="3244" y="461"/>
                    </a:lnTo>
                    <a:lnTo>
                      <a:pt x="3082" y="340"/>
                    </a:lnTo>
                    <a:lnTo>
                      <a:pt x="2909" y="234"/>
                    </a:lnTo>
                    <a:lnTo>
                      <a:pt x="2729" y="149"/>
                    </a:lnTo>
                    <a:lnTo>
                      <a:pt x="2545" y="84"/>
                    </a:lnTo>
                    <a:lnTo>
                      <a:pt x="2357" y="38"/>
                    </a:lnTo>
                    <a:lnTo>
                      <a:pt x="2168" y="10"/>
                    </a:lnTo>
                    <a:lnTo>
                      <a:pt x="1978" y="0"/>
                    </a:lnTo>
                    <a:lnTo>
                      <a:pt x="1787" y="10"/>
                    </a:lnTo>
                    <a:lnTo>
                      <a:pt x="1600" y="37"/>
                    </a:lnTo>
                    <a:lnTo>
                      <a:pt x="1415" y="82"/>
                    </a:lnTo>
                    <a:lnTo>
                      <a:pt x="1237" y="144"/>
                    </a:lnTo>
                    <a:lnTo>
                      <a:pt x="1063" y="224"/>
                    </a:lnTo>
                    <a:lnTo>
                      <a:pt x="897" y="320"/>
                    </a:lnTo>
                    <a:lnTo>
                      <a:pt x="741" y="433"/>
                    </a:lnTo>
                    <a:lnTo>
                      <a:pt x="594" y="563"/>
                    </a:lnTo>
                    <a:lnTo>
                      <a:pt x="460" y="708"/>
                    </a:lnTo>
                    <a:lnTo>
                      <a:pt x="339" y="870"/>
                    </a:lnTo>
                    <a:lnTo>
                      <a:pt x="234" y="1042"/>
                    </a:lnTo>
                    <a:lnTo>
                      <a:pt x="149" y="1222"/>
                    </a:lnTo>
                    <a:lnTo>
                      <a:pt x="83" y="1406"/>
                    </a:lnTo>
                    <a:lnTo>
                      <a:pt x="36" y="1594"/>
                    </a:lnTo>
                    <a:lnTo>
                      <a:pt x="9" y="1783"/>
                    </a:lnTo>
                    <a:lnTo>
                      <a:pt x="0" y="1975"/>
                    </a:lnTo>
                    <a:lnTo>
                      <a:pt x="9" y="2164"/>
                    </a:lnTo>
                    <a:lnTo>
                      <a:pt x="36" y="2352"/>
                    </a:lnTo>
                    <a:lnTo>
                      <a:pt x="81" y="2536"/>
                    </a:lnTo>
                    <a:lnTo>
                      <a:pt x="143" y="2716"/>
                    </a:lnTo>
                    <a:lnTo>
                      <a:pt x="222" y="2888"/>
                    </a:lnTo>
                    <a:lnTo>
                      <a:pt x="319" y="3054"/>
                    </a:lnTo>
                    <a:lnTo>
                      <a:pt x="433" y="3211"/>
                    </a:lnTo>
                    <a:lnTo>
                      <a:pt x="561" y="3357"/>
                    </a:lnTo>
                    <a:lnTo>
                      <a:pt x="708" y="3492"/>
                    </a:lnTo>
                    <a:lnTo>
                      <a:pt x="870" y="3614"/>
                    </a:lnTo>
                    <a:close/>
                  </a:path>
                </a:pathLst>
              </a:custGeom>
              <a:solidFill>
                <a:srgbClr val="8CAFC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5" name="Freeform 69"/>
              <p:cNvSpPr>
                <a:spLocks noChangeAspect="1"/>
              </p:cNvSpPr>
              <p:nvPr/>
            </p:nvSpPr>
            <p:spPr bwMode="gray">
              <a:xfrm>
                <a:off x="2919" y="1768"/>
                <a:ext cx="316" cy="316"/>
              </a:xfrm>
              <a:custGeom>
                <a:avLst/>
                <a:gdLst>
                  <a:gd name="T0" fmla="*/ 0 w 3791"/>
                  <a:gd name="T1" fmla="*/ 0 h 3792"/>
                  <a:gd name="T2" fmla="*/ 0 w 3791"/>
                  <a:gd name="T3" fmla="*/ 0 h 3792"/>
                  <a:gd name="T4" fmla="*/ 0 w 3791"/>
                  <a:gd name="T5" fmla="*/ 0 h 3792"/>
                  <a:gd name="T6" fmla="*/ 0 w 3791"/>
                  <a:gd name="T7" fmla="*/ 0 h 3792"/>
                  <a:gd name="T8" fmla="*/ 0 w 3791"/>
                  <a:gd name="T9" fmla="*/ 0 h 3792"/>
                  <a:gd name="T10" fmla="*/ 0 w 3791"/>
                  <a:gd name="T11" fmla="*/ 0 h 3792"/>
                  <a:gd name="T12" fmla="*/ 0 w 3791"/>
                  <a:gd name="T13" fmla="*/ 0 h 3792"/>
                  <a:gd name="T14" fmla="*/ 0 w 3791"/>
                  <a:gd name="T15" fmla="*/ 0 h 3792"/>
                  <a:gd name="T16" fmla="*/ 0 w 3791"/>
                  <a:gd name="T17" fmla="*/ 0 h 3792"/>
                  <a:gd name="T18" fmla="*/ 0 w 3791"/>
                  <a:gd name="T19" fmla="*/ 0 h 3792"/>
                  <a:gd name="T20" fmla="*/ 0 w 3791"/>
                  <a:gd name="T21" fmla="*/ 0 h 3792"/>
                  <a:gd name="T22" fmla="*/ 0 w 3791"/>
                  <a:gd name="T23" fmla="*/ 0 h 3792"/>
                  <a:gd name="T24" fmla="*/ 0 w 3791"/>
                  <a:gd name="T25" fmla="*/ 0 h 3792"/>
                  <a:gd name="T26" fmla="*/ 0 w 3791"/>
                  <a:gd name="T27" fmla="*/ 0 h 3792"/>
                  <a:gd name="T28" fmla="*/ 0 w 3791"/>
                  <a:gd name="T29" fmla="*/ 0 h 3792"/>
                  <a:gd name="T30" fmla="*/ 0 w 3791"/>
                  <a:gd name="T31" fmla="*/ 0 h 3792"/>
                  <a:gd name="T32" fmla="*/ 0 w 3791"/>
                  <a:gd name="T33" fmla="*/ 0 h 3792"/>
                  <a:gd name="T34" fmla="*/ 0 w 3791"/>
                  <a:gd name="T35" fmla="*/ 0 h 3792"/>
                  <a:gd name="T36" fmla="*/ 0 w 3791"/>
                  <a:gd name="T37" fmla="*/ 0 h 3792"/>
                  <a:gd name="T38" fmla="*/ 0 w 3791"/>
                  <a:gd name="T39" fmla="*/ 0 h 3792"/>
                  <a:gd name="T40" fmla="*/ 0 w 3791"/>
                  <a:gd name="T41" fmla="*/ 0 h 3792"/>
                  <a:gd name="T42" fmla="*/ 0 w 3791"/>
                  <a:gd name="T43" fmla="*/ 0 h 3792"/>
                  <a:gd name="T44" fmla="*/ 0 w 3791"/>
                  <a:gd name="T45" fmla="*/ 0 h 3792"/>
                  <a:gd name="T46" fmla="*/ 0 w 3791"/>
                  <a:gd name="T47" fmla="*/ 0 h 3792"/>
                  <a:gd name="T48" fmla="*/ 0 w 3791"/>
                  <a:gd name="T49" fmla="*/ 0 h 3792"/>
                  <a:gd name="T50" fmla="*/ 0 w 3791"/>
                  <a:gd name="T51" fmla="*/ 0 h 3792"/>
                  <a:gd name="T52" fmla="*/ 0 w 3791"/>
                  <a:gd name="T53" fmla="*/ 0 h 3792"/>
                  <a:gd name="T54" fmla="*/ 0 w 3791"/>
                  <a:gd name="T55" fmla="*/ 0 h 3792"/>
                  <a:gd name="T56" fmla="*/ 0 w 3791"/>
                  <a:gd name="T57" fmla="*/ 0 h 3792"/>
                  <a:gd name="T58" fmla="*/ 0 w 3791"/>
                  <a:gd name="T59" fmla="*/ 0 h 3792"/>
                  <a:gd name="T60" fmla="*/ 0 w 3791"/>
                  <a:gd name="T61" fmla="*/ 0 h 3792"/>
                  <a:gd name="T62" fmla="*/ 0 w 3791"/>
                  <a:gd name="T63" fmla="*/ 0 h 37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791"/>
                  <a:gd name="T97" fmla="*/ 0 h 3792"/>
                  <a:gd name="T98" fmla="*/ 3791 w 3791"/>
                  <a:gd name="T99" fmla="*/ 3792 h 379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791" h="3792">
                    <a:moveTo>
                      <a:pt x="835" y="3467"/>
                    </a:moveTo>
                    <a:lnTo>
                      <a:pt x="1001" y="3567"/>
                    </a:lnTo>
                    <a:lnTo>
                      <a:pt x="1173" y="3649"/>
                    </a:lnTo>
                    <a:lnTo>
                      <a:pt x="1349" y="3712"/>
                    </a:lnTo>
                    <a:lnTo>
                      <a:pt x="1529" y="3756"/>
                    </a:lnTo>
                    <a:lnTo>
                      <a:pt x="1711" y="3784"/>
                    </a:lnTo>
                    <a:lnTo>
                      <a:pt x="1894" y="3792"/>
                    </a:lnTo>
                    <a:lnTo>
                      <a:pt x="2075" y="3784"/>
                    </a:lnTo>
                    <a:lnTo>
                      <a:pt x="2256" y="3758"/>
                    </a:lnTo>
                    <a:lnTo>
                      <a:pt x="2433" y="3715"/>
                    </a:lnTo>
                    <a:lnTo>
                      <a:pt x="2605" y="3655"/>
                    </a:lnTo>
                    <a:lnTo>
                      <a:pt x="2771" y="3579"/>
                    </a:lnTo>
                    <a:lnTo>
                      <a:pt x="2930" y="3486"/>
                    </a:lnTo>
                    <a:lnTo>
                      <a:pt x="3080" y="3378"/>
                    </a:lnTo>
                    <a:lnTo>
                      <a:pt x="3220" y="3253"/>
                    </a:lnTo>
                    <a:lnTo>
                      <a:pt x="3350" y="3113"/>
                    </a:lnTo>
                    <a:lnTo>
                      <a:pt x="3467" y="2959"/>
                    </a:lnTo>
                    <a:lnTo>
                      <a:pt x="3567" y="2792"/>
                    </a:lnTo>
                    <a:lnTo>
                      <a:pt x="3649" y="2620"/>
                    </a:lnTo>
                    <a:lnTo>
                      <a:pt x="3712" y="2443"/>
                    </a:lnTo>
                    <a:lnTo>
                      <a:pt x="3756" y="2264"/>
                    </a:lnTo>
                    <a:lnTo>
                      <a:pt x="3783" y="2082"/>
                    </a:lnTo>
                    <a:lnTo>
                      <a:pt x="3791" y="1899"/>
                    </a:lnTo>
                    <a:lnTo>
                      <a:pt x="3783" y="1717"/>
                    </a:lnTo>
                    <a:lnTo>
                      <a:pt x="3757" y="1536"/>
                    </a:lnTo>
                    <a:lnTo>
                      <a:pt x="3714" y="1360"/>
                    </a:lnTo>
                    <a:lnTo>
                      <a:pt x="3654" y="1188"/>
                    </a:lnTo>
                    <a:lnTo>
                      <a:pt x="3578" y="1022"/>
                    </a:lnTo>
                    <a:lnTo>
                      <a:pt x="3485" y="862"/>
                    </a:lnTo>
                    <a:lnTo>
                      <a:pt x="3377" y="713"/>
                    </a:lnTo>
                    <a:lnTo>
                      <a:pt x="3252" y="572"/>
                    </a:lnTo>
                    <a:lnTo>
                      <a:pt x="3112" y="443"/>
                    </a:lnTo>
                    <a:lnTo>
                      <a:pt x="2958" y="327"/>
                    </a:lnTo>
                    <a:lnTo>
                      <a:pt x="2791" y="226"/>
                    </a:lnTo>
                    <a:lnTo>
                      <a:pt x="2619" y="144"/>
                    </a:lnTo>
                    <a:lnTo>
                      <a:pt x="2442" y="81"/>
                    </a:lnTo>
                    <a:lnTo>
                      <a:pt x="2263" y="36"/>
                    </a:lnTo>
                    <a:lnTo>
                      <a:pt x="2081" y="10"/>
                    </a:lnTo>
                    <a:lnTo>
                      <a:pt x="1898" y="0"/>
                    </a:lnTo>
                    <a:lnTo>
                      <a:pt x="1716" y="9"/>
                    </a:lnTo>
                    <a:lnTo>
                      <a:pt x="1536" y="35"/>
                    </a:lnTo>
                    <a:lnTo>
                      <a:pt x="1359" y="78"/>
                    </a:lnTo>
                    <a:lnTo>
                      <a:pt x="1187" y="139"/>
                    </a:lnTo>
                    <a:lnTo>
                      <a:pt x="1021" y="214"/>
                    </a:lnTo>
                    <a:lnTo>
                      <a:pt x="862" y="306"/>
                    </a:lnTo>
                    <a:lnTo>
                      <a:pt x="712" y="415"/>
                    </a:lnTo>
                    <a:lnTo>
                      <a:pt x="571" y="539"/>
                    </a:lnTo>
                    <a:lnTo>
                      <a:pt x="441" y="680"/>
                    </a:lnTo>
                    <a:lnTo>
                      <a:pt x="326" y="835"/>
                    </a:lnTo>
                    <a:lnTo>
                      <a:pt x="225" y="1001"/>
                    </a:lnTo>
                    <a:lnTo>
                      <a:pt x="143" y="1173"/>
                    </a:lnTo>
                    <a:lnTo>
                      <a:pt x="80" y="1349"/>
                    </a:lnTo>
                    <a:lnTo>
                      <a:pt x="35" y="1530"/>
                    </a:lnTo>
                    <a:lnTo>
                      <a:pt x="9" y="1712"/>
                    </a:lnTo>
                    <a:lnTo>
                      <a:pt x="0" y="1895"/>
                    </a:lnTo>
                    <a:lnTo>
                      <a:pt x="9" y="2077"/>
                    </a:lnTo>
                    <a:lnTo>
                      <a:pt x="35" y="2256"/>
                    </a:lnTo>
                    <a:lnTo>
                      <a:pt x="78" y="2433"/>
                    </a:lnTo>
                    <a:lnTo>
                      <a:pt x="138" y="2605"/>
                    </a:lnTo>
                    <a:lnTo>
                      <a:pt x="214" y="2772"/>
                    </a:lnTo>
                    <a:lnTo>
                      <a:pt x="306" y="2930"/>
                    </a:lnTo>
                    <a:lnTo>
                      <a:pt x="415" y="3080"/>
                    </a:lnTo>
                    <a:lnTo>
                      <a:pt x="539" y="3220"/>
                    </a:lnTo>
                    <a:lnTo>
                      <a:pt x="680" y="3350"/>
                    </a:lnTo>
                    <a:lnTo>
                      <a:pt x="835" y="3467"/>
                    </a:lnTo>
                    <a:close/>
                  </a:path>
                </a:pathLst>
              </a:custGeom>
              <a:solidFill>
                <a:srgbClr val="8EB2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6" name="Freeform 70"/>
              <p:cNvSpPr>
                <a:spLocks noChangeAspect="1"/>
              </p:cNvSpPr>
              <p:nvPr/>
            </p:nvSpPr>
            <p:spPr bwMode="gray">
              <a:xfrm>
                <a:off x="2929" y="1771"/>
                <a:ext cx="303" cy="303"/>
              </a:xfrm>
              <a:custGeom>
                <a:avLst/>
                <a:gdLst>
                  <a:gd name="T0" fmla="*/ 0 w 3631"/>
                  <a:gd name="T1" fmla="*/ 0 h 3632"/>
                  <a:gd name="T2" fmla="*/ 0 w 3631"/>
                  <a:gd name="T3" fmla="*/ 0 h 3632"/>
                  <a:gd name="T4" fmla="*/ 0 w 3631"/>
                  <a:gd name="T5" fmla="*/ 0 h 3632"/>
                  <a:gd name="T6" fmla="*/ 0 w 3631"/>
                  <a:gd name="T7" fmla="*/ 0 h 3632"/>
                  <a:gd name="T8" fmla="*/ 0 w 3631"/>
                  <a:gd name="T9" fmla="*/ 0 h 3632"/>
                  <a:gd name="T10" fmla="*/ 0 w 3631"/>
                  <a:gd name="T11" fmla="*/ 0 h 3632"/>
                  <a:gd name="T12" fmla="*/ 0 w 3631"/>
                  <a:gd name="T13" fmla="*/ 0 h 3632"/>
                  <a:gd name="T14" fmla="*/ 0 w 3631"/>
                  <a:gd name="T15" fmla="*/ 0 h 3632"/>
                  <a:gd name="T16" fmla="*/ 0 w 3631"/>
                  <a:gd name="T17" fmla="*/ 0 h 3632"/>
                  <a:gd name="T18" fmla="*/ 0 w 3631"/>
                  <a:gd name="T19" fmla="*/ 0 h 3632"/>
                  <a:gd name="T20" fmla="*/ 0 w 3631"/>
                  <a:gd name="T21" fmla="*/ 0 h 3632"/>
                  <a:gd name="T22" fmla="*/ 0 w 3631"/>
                  <a:gd name="T23" fmla="*/ 0 h 3632"/>
                  <a:gd name="T24" fmla="*/ 0 w 3631"/>
                  <a:gd name="T25" fmla="*/ 0 h 3632"/>
                  <a:gd name="T26" fmla="*/ 0 w 3631"/>
                  <a:gd name="T27" fmla="*/ 0 h 3632"/>
                  <a:gd name="T28" fmla="*/ 0 w 3631"/>
                  <a:gd name="T29" fmla="*/ 0 h 3632"/>
                  <a:gd name="T30" fmla="*/ 0 w 3631"/>
                  <a:gd name="T31" fmla="*/ 0 h 3632"/>
                  <a:gd name="T32" fmla="*/ 0 w 3631"/>
                  <a:gd name="T33" fmla="*/ 0 h 3632"/>
                  <a:gd name="T34" fmla="*/ 0 w 3631"/>
                  <a:gd name="T35" fmla="*/ 0 h 3632"/>
                  <a:gd name="T36" fmla="*/ 0 w 3631"/>
                  <a:gd name="T37" fmla="*/ 0 h 3632"/>
                  <a:gd name="T38" fmla="*/ 0 w 3631"/>
                  <a:gd name="T39" fmla="*/ 0 h 3632"/>
                  <a:gd name="T40" fmla="*/ 0 w 3631"/>
                  <a:gd name="T41" fmla="*/ 0 h 3632"/>
                  <a:gd name="T42" fmla="*/ 0 w 3631"/>
                  <a:gd name="T43" fmla="*/ 0 h 3632"/>
                  <a:gd name="T44" fmla="*/ 0 w 3631"/>
                  <a:gd name="T45" fmla="*/ 0 h 3632"/>
                  <a:gd name="T46" fmla="*/ 0 w 3631"/>
                  <a:gd name="T47" fmla="*/ 0 h 3632"/>
                  <a:gd name="T48" fmla="*/ 0 w 3631"/>
                  <a:gd name="T49" fmla="*/ 0 h 3632"/>
                  <a:gd name="T50" fmla="*/ 0 w 3631"/>
                  <a:gd name="T51" fmla="*/ 0 h 3632"/>
                  <a:gd name="T52" fmla="*/ 0 w 3631"/>
                  <a:gd name="T53" fmla="*/ 0 h 3632"/>
                  <a:gd name="T54" fmla="*/ 0 w 3631"/>
                  <a:gd name="T55" fmla="*/ 0 h 3632"/>
                  <a:gd name="T56" fmla="*/ 0 w 3631"/>
                  <a:gd name="T57" fmla="*/ 0 h 3632"/>
                  <a:gd name="T58" fmla="*/ 0 w 3631"/>
                  <a:gd name="T59" fmla="*/ 0 h 3632"/>
                  <a:gd name="T60" fmla="*/ 0 w 3631"/>
                  <a:gd name="T61" fmla="*/ 0 h 3632"/>
                  <a:gd name="T62" fmla="*/ 0 w 3631"/>
                  <a:gd name="T63" fmla="*/ 0 h 363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31"/>
                  <a:gd name="T97" fmla="*/ 0 h 3632"/>
                  <a:gd name="T98" fmla="*/ 3631 w 3631"/>
                  <a:gd name="T99" fmla="*/ 3632 h 363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31" h="3632">
                    <a:moveTo>
                      <a:pt x="799" y="3320"/>
                    </a:moveTo>
                    <a:lnTo>
                      <a:pt x="957" y="3416"/>
                    </a:lnTo>
                    <a:lnTo>
                      <a:pt x="1122" y="3495"/>
                    </a:lnTo>
                    <a:lnTo>
                      <a:pt x="1292" y="3555"/>
                    </a:lnTo>
                    <a:lnTo>
                      <a:pt x="1464" y="3598"/>
                    </a:lnTo>
                    <a:lnTo>
                      <a:pt x="1639" y="3623"/>
                    </a:lnTo>
                    <a:lnTo>
                      <a:pt x="1813" y="3632"/>
                    </a:lnTo>
                    <a:lnTo>
                      <a:pt x="1987" y="3623"/>
                    </a:lnTo>
                    <a:lnTo>
                      <a:pt x="2161" y="3599"/>
                    </a:lnTo>
                    <a:lnTo>
                      <a:pt x="2330" y="3557"/>
                    </a:lnTo>
                    <a:lnTo>
                      <a:pt x="2495" y="3500"/>
                    </a:lnTo>
                    <a:lnTo>
                      <a:pt x="2654" y="3427"/>
                    </a:lnTo>
                    <a:lnTo>
                      <a:pt x="2806" y="3338"/>
                    </a:lnTo>
                    <a:lnTo>
                      <a:pt x="2951" y="3234"/>
                    </a:lnTo>
                    <a:lnTo>
                      <a:pt x="3085" y="3115"/>
                    </a:lnTo>
                    <a:lnTo>
                      <a:pt x="3208" y="2981"/>
                    </a:lnTo>
                    <a:lnTo>
                      <a:pt x="3321" y="2833"/>
                    </a:lnTo>
                    <a:lnTo>
                      <a:pt x="3416" y="2674"/>
                    </a:lnTo>
                    <a:lnTo>
                      <a:pt x="3494" y="2509"/>
                    </a:lnTo>
                    <a:lnTo>
                      <a:pt x="3554" y="2340"/>
                    </a:lnTo>
                    <a:lnTo>
                      <a:pt x="3597" y="2167"/>
                    </a:lnTo>
                    <a:lnTo>
                      <a:pt x="3623" y="1992"/>
                    </a:lnTo>
                    <a:lnTo>
                      <a:pt x="3631" y="1818"/>
                    </a:lnTo>
                    <a:lnTo>
                      <a:pt x="3623" y="1644"/>
                    </a:lnTo>
                    <a:lnTo>
                      <a:pt x="3598" y="1472"/>
                    </a:lnTo>
                    <a:lnTo>
                      <a:pt x="3557" y="1302"/>
                    </a:lnTo>
                    <a:lnTo>
                      <a:pt x="3499" y="1138"/>
                    </a:lnTo>
                    <a:lnTo>
                      <a:pt x="3426" y="978"/>
                    </a:lnTo>
                    <a:lnTo>
                      <a:pt x="3338" y="826"/>
                    </a:lnTo>
                    <a:lnTo>
                      <a:pt x="3233" y="682"/>
                    </a:lnTo>
                    <a:lnTo>
                      <a:pt x="3114" y="548"/>
                    </a:lnTo>
                    <a:lnTo>
                      <a:pt x="2980" y="424"/>
                    </a:lnTo>
                    <a:lnTo>
                      <a:pt x="2833" y="313"/>
                    </a:lnTo>
                    <a:lnTo>
                      <a:pt x="2673" y="216"/>
                    </a:lnTo>
                    <a:lnTo>
                      <a:pt x="2508" y="138"/>
                    </a:lnTo>
                    <a:lnTo>
                      <a:pt x="2339" y="78"/>
                    </a:lnTo>
                    <a:lnTo>
                      <a:pt x="2167" y="34"/>
                    </a:lnTo>
                    <a:lnTo>
                      <a:pt x="1993" y="9"/>
                    </a:lnTo>
                    <a:lnTo>
                      <a:pt x="1818" y="0"/>
                    </a:lnTo>
                    <a:lnTo>
                      <a:pt x="1644" y="9"/>
                    </a:lnTo>
                    <a:lnTo>
                      <a:pt x="1472" y="34"/>
                    </a:lnTo>
                    <a:lnTo>
                      <a:pt x="1302" y="75"/>
                    </a:lnTo>
                    <a:lnTo>
                      <a:pt x="1137" y="132"/>
                    </a:lnTo>
                    <a:lnTo>
                      <a:pt x="979" y="205"/>
                    </a:lnTo>
                    <a:lnTo>
                      <a:pt x="827" y="294"/>
                    </a:lnTo>
                    <a:lnTo>
                      <a:pt x="682" y="398"/>
                    </a:lnTo>
                    <a:lnTo>
                      <a:pt x="548" y="517"/>
                    </a:lnTo>
                    <a:lnTo>
                      <a:pt x="425" y="651"/>
                    </a:lnTo>
                    <a:lnTo>
                      <a:pt x="313" y="800"/>
                    </a:lnTo>
                    <a:lnTo>
                      <a:pt x="216" y="958"/>
                    </a:lnTo>
                    <a:lnTo>
                      <a:pt x="139" y="1123"/>
                    </a:lnTo>
                    <a:lnTo>
                      <a:pt x="78" y="1292"/>
                    </a:lnTo>
                    <a:lnTo>
                      <a:pt x="34" y="1465"/>
                    </a:lnTo>
                    <a:lnTo>
                      <a:pt x="9" y="1639"/>
                    </a:lnTo>
                    <a:lnTo>
                      <a:pt x="0" y="1814"/>
                    </a:lnTo>
                    <a:lnTo>
                      <a:pt x="9" y="1988"/>
                    </a:lnTo>
                    <a:lnTo>
                      <a:pt x="34" y="2160"/>
                    </a:lnTo>
                    <a:lnTo>
                      <a:pt x="75" y="2329"/>
                    </a:lnTo>
                    <a:lnTo>
                      <a:pt x="132" y="2494"/>
                    </a:lnTo>
                    <a:lnTo>
                      <a:pt x="206" y="2654"/>
                    </a:lnTo>
                    <a:lnTo>
                      <a:pt x="294" y="2806"/>
                    </a:lnTo>
                    <a:lnTo>
                      <a:pt x="397" y="2950"/>
                    </a:lnTo>
                    <a:lnTo>
                      <a:pt x="516" y="3084"/>
                    </a:lnTo>
                    <a:lnTo>
                      <a:pt x="650" y="3208"/>
                    </a:lnTo>
                    <a:lnTo>
                      <a:pt x="799" y="3320"/>
                    </a:lnTo>
                    <a:close/>
                  </a:path>
                </a:pathLst>
              </a:custGeom>
              <a:solidFill>
                <a:srgbClr val="91B5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7" name="Freeform 71"/>
              <p:cNvSpPr>
                <a:spLocks noChangeAspect="1"/>
              </p:cNvSpPr>
              <p:nvPr/>
            </p:nvSpPr>
            <p:spPr bwMode="gray">
              <a:xfrm>
                <a:off x="2939" y="1773"/>
                <a:ext cx="291" cy="290"/>
              </a:xfrm>
              <a:custGeom>
                <a:avLst/>
                <a:gdLst>
                  <a:gd name="T0" fmla="*/ 0 w 3470"/>
                  <a:gd name="T1" fmla="*/ 0 h 3471"/>
                  <a:gd name="T2" fmla="*/ 0 w 3470"/>
                  <a:gd name="T3" fmla="*/ 0 h 3471"/>
                  <a:gd name="T4" fmla="*/ 0 w 3470"/>
                  <a:gd name="T5" fmla="*/ 0 h 3471"/>
                  <a:gd name="T6" fmla="*/ 0 w 3470"/>
                  <a:gd name="T7" fmla="*/ 0 h 3471"/>
                  <a:gd name="T8" fmla="*/ 0 w 3470"/>
                  <a:gd name="T9" fmla="*/ 0 h 3471"/>
                  <a:gd name="T10" fmla="*/ 0 w 3470"/>
                  <a:gd name="T11" fmla="*/ 0 h 3471"/>
                  <a:gd name="T12" fmla="*/ 0 w 3470"/>
                  <a:gd name="T13" fmla="*/ 0 h 3471"/>
                  <a:gd name="T14" fmla="*/ 0 w 3470"/>
                  <a:gd name="T15" fmla="*/ 0 h 3471"/>
                  <a:gd name="T16" fmla="*/ 0 w 3470"/>
                  <a:gd name="T17" fmla="*/ 0 h 3471"/>
                  <a:gd name="T18" fmla="*/ 0 w 3470"/>
                  <a:gd name="T19" fmla="*/ 0 h 3471"/>
                  <a:gd name="T20" fmla="*/ 0 w 3470"/>
                  <a:gd name="T21" fmla="*/ 0 h 3471"/>
                  <a:gd name="T22" fmla="*/ 0 w 3470"/>
                  <a:gd name="T23" fmla="*/ 0 h 3471"/>
                  <a:gd name="T24" fmla="*/ 0 w 3470"/>
                  <a:gd name="T25" fmla="*/ 0 h 3471"/>
                  <a:gd name="T26" fmla="*/ 0 w 3470"/>
                  <a:gd name="T27" fmla="*/ 0 h 3471"/>
                  <a:gd name="T28" fmla="*/ 0 w 3470"/>
                  <a:gd name="T29" fmla="*/ 0 h 3471"/>
                  <a:gd name="T30" fmla="*/ 0 w 3470"/>
                  <a:gd name="T31" fmla="*/ 0 h 3471"/>
                  <a:gd name="T32" fmla="*/ 0 w 3470"/>
                  <a:gd name="T33" fmla="*/ 0 h 3471"/>
                  <a:gd name="T34" fmla="*/ 0 w 3470"/>
                  <a:gd name="T35" fmla="*/ 0 h 3471"/>
                  <a:gd name="T36" fmla="*/ 0 w 3470"/>
                  <a:gd name="T37" fmla="*/ 0 h 3471"/>
                  <a:gd name="T38" fmla="*/ 0 w 3470"/>
                  <a:gd name="T39" fmla="*/ 0 h 3471"/>
                  <a:gd name="T40" fmla="*/ 0 w 3470"/>
                  <a:gd name="T41" fmla="*/ 0 h 3471"/>
                  <a:gd name="T42" fmla="*/ 0 w 3470"/>
                  <a:gd name="T43" fmla="*/ 0 h 3471"/>
                  <a:gd name="T44" fmla="*/ 0 w 3470"/>
                  <a:gd name="T45" fmla="*/ 0 h 3471"/>
                  <a:gd name="T46" fmla="*/ 0 w 3470"/>
                  <a:gd name="T47" fmla="*/ 0 h 3471"/>
                  <a:gd name="T48" fmla="*/ 0 w 3470"/>
                  <a:gd name="T49" fmla="*/ 0 h 3471"/>
                  <a:gd name="T50" fmla="*/ 0 w 3470"/>
                  <a:gd name="T51" fmla="*/ 0 h 3471"/>
                  <a:gd name="T52" fmla="*/ 0 w 3470"/>
                  <a:gd name="T53" fmla="*/ 0 h 3471"/>
                  <a:gd name="T54" fmla="*/ 0 w 3470"/>
                  <a:gd name="T55" fmla="*/ 0 h 3471"/>
                  <a:gd name="T56" fmla="*/ 0 w 3470"/>
                  <a:gd name="T57" fmla="*/ 0 h 3471"/>
                  <a:gd name="T58" fmla="*/ 0 w 3470"/>
                  <a:gd name="T59" fmla="*/ 0 h 3471"/>
                  <a:gd name="T60" fmla="*/ 0 w 3470"/>
                  <a:gd name="T61" fmla="*/ 0 h 3471"/>
                  <a:gd name="T62" fmla="*/ 0 w 3470"/>
                  <a:gd name="T63" fmla="*/ 0 h 347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470"/>
                  <a:gd name="T97" fmla="*/ 0 h 3471"/>
                  <a:gd name="T98" fmla="*/ 3470 w 3470"/>
                  <a:gd name="T99" fmla="*/ 3471 h 347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470" h="3471">
                    <a:moveTo>
                      <a:pt x="764" y="3174"/>
                    </a:moveTo>
                    <a:lnTo>
                      <a:pt x="915" y="3266"/>
                    </a:lnTo>
                    <a:lnTo>
                      <a:pt x="1072" y="3340"/>
                    </a:lnTo>
                    <a:lnTo>
                      <a:pt x="1234" y="3398"/>
                    </a:lnTo>
                    <a:lnTo>
                      <a:pt x="1399" y="3438"/>
                    </a:lnTo>
                    <a:lnTo>
                      <a:pt x="1566" y="3463"/>
                    </a:lnTo>
                    <a:lnTo>
                      <a:pt x="1733" y="3471"/>
                    </a:lnTo>
                    <a:lnTo>
                      <a:pt x="1899" y="3463"/>
                    </a:lnTo>
                    <a:lnTo>
                      <a:pt x="2064" y="3439"/>
                    </a:lnTo>
                    <a:lnTo>
                      <a:pt x="2226" y="3400"/>
                    </a:lnTo>
                    <a:lnTo>
                      <a:pt x="2383" y="3345"/>
                    </a:lnTo>
                    <a:lnTo>
                      <a:pt x="2535" y="3275"/>
                    </a:lnTo>
                    <a:lnTo>
                      <a:pt x="2681" y="3190"/>
                    </a:lnTo>
                    <a:lnTo>
                      <a:pt x="2818" y="3092"/>
                    </a:lnTo>
                    <a:lnTo>
                      <a:pt x="2947" y="2977"/>
                    </a:lnTo>
                    <a:lnTo>
                      <a:pt x="3065" y="2849"/>
                    </a:lnTo>
                    <a:lnTo>
                      <a:pt x="3172" y="2708"/>
                    </a:lnTo>
                    <a:lnTo>
                      <a:pt x="3263" y="2555"/>
                    </a:lnTo>
                    <a:lnTo>
                      <a:pt x="3338" y="2397"/>
                    </a:lnTo>
                    <a:lnTo>
                      <a:pt x="3396" y="2236"/>
                    </a:lnTo>
                    <a:lnTo>
                      <a:pt x="3437" y="2071"/>
                    </a:lnTo>
                    <a:lnTo>
                      <a:pt x="3461" y="1905"/>
                    </a:lnTo>
                    <a:lnTo>
                      <a:pt x="3470" y="1737"/>
                    </a:lnTo>
                    <a:lnTo>
                      <a:pt x="3461" y="1571"/>
                    </a:lnTo>
                    <a:lnTo>
                      <a:pt x="3438" y="1407"/>
                    </a:lnTo>
                    <a:lnTo>
                      <a:pt x="3398" y="1245"/>
                    </a:lnTo>
                    <a:lnTo>
                      <a:pt x="3343" y="1087"/>
                    </a:lnTo>
                    <a:lnTo>
                      <a:pt x="3273" y="935"/>
                    </a:lnTo>
                    <a:lnTo>
                      <a:pt x="3189" y="790"/>
                    </a:lnTo>
                    <a:lnTo>
                      <a:pt x="3089" y="652"/>
                    </a:lnTo>
                    <a:lnTo>
                      <a:pt x="2975" y="523"/>
                    </a:lnTo>
                    <a:lnTo>
                      <a:pt x="2848" y="405"/>
                    </a:lnTo>
                    <a:lnTo>
                      <a:pt x="2706" y="299"/>
                    </a:lnTo>
                    <a:lnTo>
                      <a:pt x="2554" y="206"/>
                    </a:lnTo>
                    <a:lnTo>
                      <a:pt x="2397" y="132"/>
                    </a:lnTo>
                    <a:lnTo>
                      <a:pt x="2235" y="73"/>
                    </a:lnTo>
                    <a:lnTo>
                      <a:pt x="2071" y="33"/>
                    </a:lnTo>
                    <a:lnTo>
                      <a:pt x="1904" y="9"/>
                    </a:lnTo>
                    <a:lnTo>
                      <a:pt x="1737" y="0"/>
                    </a:lnTo>
                    <a:lnTo>
                      <a:pt x="1570" y="9"/>
                    </a:lnTo>
                    <a:lnTo>
                      <a:pt x="1405" y="32"/>
                    </a:lnTo>
                    <a:lnTo>
                      <a:pt x="1244" y="71"/>
                    </a:lnTo>
                    <a:lnTo>
                      <a:pt x="1086" y="127"/>
                    </a:lnTo>
                    <a:lnTo>
                      <a:pt x="934" y="197"/>
                    </a:lnTo>
                    <a:lnTo>
                      <a:pt x="788" y="281"/>
                    </a:lnTo>
                    <a:lnTo>
                      <a:pt x="651" y="381"/>
                    </a:lnTo>
                    <a:lnTo>
                      <a:pt x="523" y="494"/>
                    </a:lnTo>
                    <a:lnTo>
                      <a:pt x="405" y="622"/>
                    </a:lnTo>
                    <a:lnTo>
                      <a:pt x="298" y="764"/>
                    </a:lnTo>
                    <a:lnTo>
                      <a:pt x="206" y="916"/>
                    </a:lnTo>
                    <a:lnTo>
                      <a:pt x="131" y="1074"/>
                    </a:lnTo>
                    <a:lnTo>
                      <a:pt x="73" y="1235"/>
                    </a:lnTo>
                    <a:lnTo>
                      <a:pt x="33" y="1400"/>
                    </a:lnTo>
                    <a:lnTo>
                      <a:pt x="8" y="1567"/>
                    </a:lnTo>
                    <a:lnTo>
                      <a:pt x="0" y="1734"/>
                    </a:lnTo>
                    <a:lnTo>
                      <a:pt x="8" y="1901"/>
                    </a:lnTo>
                    <a:lnTo>
                      <a:pt x="32" y="2066"/>
                    </a:lnTo>
                    <a:lnTo>
                      <a:pt x="71" y="2227"/>
                    </a:lnTo>
                    <a:lnTo>
                      <a:pt x="125" y="2385"/>
                    </a:lnTo>
                    <a:lnTo>
                      <a:pt x="195" y="2537"/>
                    </a:lnTo>
                    <a:lnTo>
                      <a:pt x="280" y="2682"/>
                    </a:lnTo>
                    <a:lnTo>
                      <a:pt x="379" y="2820"/>
                    </a:lnTo>
                    <a:lnTo>
                      <a:pt x="493" y="2949"/>
                    </a:lnTo>
                    <a:lnTo>
                      <a:pt x="622" y="3067"/>
                    </a:lnTo>
                    <a:lnTo>
                      <a:pt x="764" y="3174"/>
                    </a:lnTo>
                    <a:close/>
                  </a:path>
                </a:pathLst>
              </a:custGeom>
              <a:solidFill>
                <a:srgbClr val="94B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8" name="Freeform 72"/>
              <p:cNvSpPr>
                <a:spLocks noChangeAspect="1"/>
              </p:cNvSpPr>
              <p:nvPr/>
            </p:nvSpPr>
            <p:spPr bwMode="gray">
              <a:xfrm>
                <a:off x="2949" y="1776"/>
                <a:ext cx="276" cy="277"/>
              </a:xfrm>
              <a:custGeom>
                <a:avLst/>
                <a:gdLst>
                  <a:gd name="T0" fmla="*/ 0 w 3308"/>
                  <a:gd name="T1" fmla="*/ 0 h 3308"/>
                  <a:gd name="T2" fmla="*/ 0 w 3308"/>
                  <a:gd name="T3" fmla="*/ 0 h 3308"/>
                  <a:gd name="T4" fmla="*/ 0 w 3308"/>
                  <a:gd name="T5" fmla="*/ 0 h 3308"/>
                  <a:gd name="T6" fmla="*/ 0 w 3308"/>
                  <a:gd name="T7" fmla="*/ 0 h 3308"/>
                  <a:gd name="T8" fmla="*/ 0 w 3308"/>
                  <a:gd name="T9" fmla="*/ 0 h 3308"/>
                  <a:gd name="T10" fmla="*/ 0 w 3308"/>
                  <a:gd name="T11" fmla="*/ 0 h 3308"/>
                  <a:gd name="T12" fmla="*/ 0 w 3308"/>
                  <a:gd name="T13" fmla="*/ 0 h 3308"/>
                  <a:gd name="T14" fmla="*/ 0 w 3308"/>
                  <a:gd name="T15" fmla="*/ 0 h 3308"/>
                  <a:gd name="T16" fmla="*/ 0 w 3308"/>
                  <a:gd name="T17" fmla="*/ 0 h 3308"/>
                  <a:gd name="T18" fmla="*/ 0 w 3308"/>
                  <a:gd name="T19" fmla="*/ 0 h 3308"/>
                  <a:gd name="T20" fmla="*/ 0 w 3308"/>
                  <a:gd name="T21" fmla="*/ 0 h 3308"/>
                  <a:gd name="T22" fmla="*/ 0 w 3308"/>
                  <a:gd name="T23" fmla="*/ 0 h 3308"/>
                  <a:gd name="T24" fmla="*/ 0 w 3308"/>
                  <a:gd name="T25" fmla="*/ 0 h 3308"/>
                  <a:gd name="T26" fmla="*/ 0 w 3308"/>
                  <a:gd name="T27" fmla="*/ 0 h 3308"/>
                  <a:gd name="T28" fmla="*/ 0 w 3308"/>
                  <a:gd name="T29" fmla="*/ 0 h 3308"/>
                  <a:gd name="T30" fmla="*/ 0 w 3308"/>
                  <a:gd name="T31" fmla="*/ 0 h 3308"/>
                  <a:gd name="T32" fmla="*/ 0 w 3308"/>
                  <a:gd name="T33" fmla="*/ 0 h 3308"/>
                  <a:gd name="T34" fmla="*/ 0 w 3308"/>
                  <a:gd name="T35" fmla="*/ 0 h 3308"/>
                  <a:gd name="T36" fmla="*/ 0 w 3308"/>
                  <a:gd name="T37" fmla="*/ 0 h 3308"/>
                  <a:gd name="T38" fmla="*/ 0 w 3308"/>
                  <a:gd name="T39" fmla="*/ 0 h 3308"/>
                  <a:gd name="T40" fmla="*/ 0 w 3308"/>
                  <a:gd name="T41" fmla="*/ 0 h 3308"/>
                  <a:gd name="T42" fmla="*/ 0 w 3308"/>
                  <a:gd name="T43" fmla="*/ 0 h 3308"/>
                  <a:gd name="T44" fmla="*/ 0 w 3308"/>
                  <a:gd name="T45" fmla="*/ 0 h 3308"/>
                  <a:gd name="T46" fmla="*/ 0 w 3308"/>
                  <a:gd name="T47" fmla="*/ 0 h 3308"/>
                  <a:gd name="T48" fmla="*/ 0 w 3308"/>
                  <a:gd name="T49" fmla="*/ 0 h 3308"/>
                  <a:gd name="T50" fmla="*/ 0 w 3308"/>
                  <a:gd name="T51" fmla="*/ 0 h 3308"/>
                  <a:gd name="T52" fmla="*/ 0 w 3308"/>
                  <a:gd name="T53" fmla="*/ 0 h 3308"/>
                  <a:gd name="T54" fmla="*/ 0 w 3308"/>
                  <a:gd name="T55" fmla="*/ 0 h 3308"/>
                  <a:gd name="T56" fmla="*/ 0 w 3308"/>
                  <a:gd name="T57" fmla="*/ 0 h 3308"/>
                  <a:gd name="T58" fmla="*/ 0 w 3308"/>
                  <a:gd name="T59" fmla="*/ 0 h 3308"/>
                  <a:gd name="T60" fmla="*/ 0 w 3308"/>
                  <a:gd name="T61" fmla="*/ 0 h 3308"/>
                  <a:gd name="T62" fmla="*/ 0 w 3308"/>
                  <a:gd name="T63" fmla="*/ 0 h 33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308"/>
                  <a:gd name="T97" fmla="*/ 0 h 3308"/>
                  <a:gd name="T98" fmla="*/ 3308 w 3308"/>
                  <a:gd name="T99" fmla="*/ 3308 h 33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308" h="3308">
                    <a:moveTo>
                      <a:pt x="728" y="3026"/>
                    </a:moveTo>
                    <a:lnTo>
                      <a:pt x="873" y="3113"/>
                    </a:lnTo>
                    <a:lnTo>
                      <a:pt x="1023" y="3184"/>
                    </a:lnTo>
                    <a:lnTo>
                      <a:pt x="1177" y="3239"/>
                    </a:lnTo>
                    <a:lnTo>
                      <a:pt x="1334" y="3278"/>
                    </a:lnTo>
                    <a:lnTo>
                      <a:pt x="1492" y="3301"/>
                    </a:lnTo>
                    <a:lnTo>
                      <a:pt x="1652" y="3308"/>
                    </a:lnTo>
                    <a:lnTo>
                      <a:pt x="1811" y="3301"/>
                    </a:lnTo>
                    <a:lnTo>
                      <a:pt x="1969" y="3279"/>
                    </a:lnTo>
                    <a:lnTo>
                      <a:pt x="2123" y="3241"/>
                    </a:lnTo>
                    <a:lnTo>
                      <a:pt x="2273" y="3189"/>
                    </a:lnTo>
                    <a:lnTo>
                      <a:pt x="2418" y="3122"/>
                    </a:lnTo>
                    <a:lnTo>
                      <a:pt x="2557" y="3042"/>
                    </a:lnTo>
                    <a:lnTo>
                      <a:pt x="2687" y="2947"/>
                    </a:lnTo>
                    <a:lnTo>
                      <a:pt x="2811" y="2838"/>
                    </a:lnTo>
                    <a:lnTo>
                      <a:pt x="2923" y="2717"/>
                    </a:lnTo>
                    <a:lnTo>
                      <a:pt x="3025" y="2582"/>
                    </a:lnTo>
                    <a:lnTo>
                      <a:pt x="3113" y="2437"/>
                    </a:lnTo>
                    <a:lnTo>
                      <a:pt x="3184" y="2287"/>
                    </a:lnTo>
                    <a:lnTo>
                      <a:pt x="3239" y="2132"/>
                    </a:lnTo>
                    <a:lnTo>
                      <a:pt x="3277" y="1975"/>
                    </a:lnTo>
                    <a:lnTo>
                      <a:pt x="3301" y="1816"/>
                    </a:lnTo>
                    <a:lnTo>
                      <a:pt x="3308" y="1656"/>
                    </a:lnTo>
                    <a:lnTo>
                      <a:pt x="3301" y="1497"/>
                    </a:lnTo>
                    <a:lnTo>
                      <a:pt x="3279" y="1341"/>
                    </a:lnTo>
                    <a:lnTo>
                      <a:pt x="3241" y="1185"/>
                    </a:lnTo>
                    <a:lnTo>
                      <a:pt x="3188" y="1036"/>
                    </a:lnTo>
                    <a:lnTo>
                      <a:pt x="3122" y="890"/>
                    </a:lnTo>
                    <a:lnTo>
                      <a:pt x="3041" y="752"/>
                    </a:lnTo>
                    <a:lnTo>
                      <a:pt x="2947" y="621"/>
                    </a:lnTo>
                    <a:lnTo>
                      <a:pt x="2838" y="498"/>
                    </a:lnTo>
                    <a:lnTo>
                      <a:pt x="2716" y="385"/>
                    </a:lnTo>
                    <a:lnTo>
                      <a:pt x="2581" y="284"/>
                    </a:lnTo>
                    <a:lnTo>
                      <a:pt x="2435" y="196"/>
                    </a:lnTo>
                    <a:lnTo>
                      <a:pt x="2286" y="124"/>
                    </a:lnTo>
                    <a:lnTo>
                      <a:pt x="2131" y="70"/>
                    </a:lnTo>
                    <a:lnTo>
                      <a:pt x="1974" y="31"/>
                    </a:lnTo>
                    <a:lnTo>
                      <a:pt x="1816" y="8"/>
                    </a:lnTo>
                    <a:lnTo>
                      <a:pt x="1656" y="0"/>
                    </a:lnTo>
                    <a:lnTo>
                      <a:pt x="1498" y="8"/>
                    </a:lnTo>
                    <a:lnTo>
                      <a:pt x="1340" y="31"/>
                    </a:lnTo>
                    <a:lnTo>
                      <a:pt x="1186" y="68"/>
                    </a:lnTo>
                    <a:lnTo>
                      <a:pt x="1035" y="120"/>
                    </a:lnTo>
                    <a:lnTo>
                      <a:pt x="891" y="186"/>
                    </a:lnTo>
                    <a:lnTo>
                      <a:pt x="751" y="267"/>
                    </a:lnTo>
                    <a:lnTo>
                      <a:pt x="621" y="362"/>
                    </a:lnTo>
                    <a:lnTo>
                      <a:pt x="498" y="470"/>
                    </a:lnTo>
                    <a:lnTo>
                      <a:pt x="385" y="592"/>
                    </a:lnTo>
                    <a:lnTo>
                      <a:pt x="284" y="728"/>
                    </a:lnTo>
                    <a:lnTo>
                      <a:pt x="195" y="873"/>
                    </a:lnTo>
                    <a:lnTo>
                      <a:pt x="124" y="1023"/>
                    </a:lnTo>
                    <a:lnTo>
                      <a:pt x="69" y="1177"/>
                    </a:lnTo>
                    <a:lnTo>
                      <a:pt x="31" y="1334"/>
                    </a:lnTo>
                    <a:lnTo>
                      <a:pt x="7" y="1494"/>
                    </a:lnTo>
                    <a:lnTo>
                      <a:pt x="0" y="1652"/>
                    </a:lnTo>
                    <a:lnTo>
                      <a:pt x="7" y="1812"/>
                    </a:lnTo>
                    <a:lnTo>
                      <a:pt x="30" y="1969"/>
                    </a:lnTo>
                    <a:lnTo>
                      <a:pt x="67" y="2123"/>
                    </a:lnTo>
                    <a:lnTo>
                      <a:pt x="120" y="2273"/>
                    </a:lnTo>
                    <a:lnTo>
                      <a:pt x="186" y="2418"/>
                    </a:lnTo>
                    <a:lnTo>
                      <a:pt x="267" y="2557"/>
                    </a:lnTo>
                    <a:lnTo>
                      <a:pt x="361" y="2688"/>
                    </a:lnTo>
                    <a:lnTo>
                      <a:pt x="470" y="2811"/>
                    </a:lnTo>
                    <a:lnTo>
                      <a:pt x="592" y="2924"/>
                    </a:lnTo>
                    <a:lnTo>
                      <a:pt x="728" y="3026"/>
                    </a:lnTo>
                    <a:close/>
                  </a:path>
                </a:pathLst>
              </a:custGeom>
              <a:solidFill>
                <a:srgbClr val="97BC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79" name="Freeform 73"/>
              <p:cNvSpPr>
                <a:spLocks noChangeAspect="1"/>
              </p:cNvSpPr>
              <p:nvPr/>
            </p:nvSpPr>
            <p:spPr bwMode="gray">
              <a:xfrm>
                <a:off x="2960" y="1779"/>
                <a:ext cx="262" cy="263"/>
              </a:xfrm>
              <a:custGeom>
                <a:avLst/>
                <a:gdLst>
                  <a:gd name="T0" fmla="*/ 0 w 3148"/>
                  <a:gd name="T1" fmla="*/ 0 h 3149"/>
                  <a:gd name="T2" fmla="*/ 0 w 3148"/>
                  <a:gd name="T3" fmla="*/ 0 h 3149"/>
                  <a:gd name="T4" fmla="*/ 0 w 3148"/>
                  <a:gd name="T5" fmla="*/ 0 h 3149"/>
                  <a:gd name="T6" fmla="*/ 0 w 3148"/>
                  <a:gd name="T7" fmla="*/ 0 h 3149"/>
                  <a:gd name="T8" fmla="*/ 0 w 3148"/>
                  <a:gd name="T9" fmla="*/ 0 h 3149"/>
                  <a:gd name="T10" fmla="*/ 0 w 3148"/>
                  <a:gd name="T11" fmla="*/ 0 h 3149"/>
                  <a:gd name="T12" fmla="*/ 0 w 3148"/>
                  <a:gd name="T13" fmla="*/ 0 h 3149"/>
                  <a:gd name="T14" fmla="*/ 0 w 3148"/>
                  <a:gd name="T15" fmla="*/ 0 h 3149"/>
                  <a:gd name="T16" fmla="*/ 0 w 3148"/>
                  <a:gd name="T17" fmla="*/ 0 h 3149"/>
                  <a:gd name="T18" fmla="*/ 0 w 3148"/>
                  <a:gd name="T19" fmla="*/ 0 h 3149"/>
                  <a:gd name="T20" fmla="*/ 0 w 3148"/>
                  <a:gd name="T21" fmla="*/ 0 h 3149"/>
                  <a:gd name="T22" fmla="*/ 0 w 3148"/>
                  <a:gd name="T23" fmla="*/ 0 h 3149"/>
                  <a:gd name="T24" fmla="*/ 0 w 3148"/>
                  <a:gd name="T25" fmla="*/ 0 h 3149"/>
                  <a:gd name="T26" fmla="*/ 0 w 3148"/>
                  <a:gd name="T27" fmla="*/ 0 h 3149"/>
                  <a:gd name="T28" fmla="*/ 0 w 3148"/>
                  <a:gd name="T29" fmla="*/ 0 h 3149"/>
                  <a:gd name="T30" fmla="*/ 0 w 3148"/>
                  <a:gd name="T31" fmla="*/ 0 h 3149"/>
                  <a:gd name="T32" fmla="*/ 0 w 3148"/>
                  <a:gd name="T33" fmla="*/ 0 h 3149"/>
                  <a:gd name="T34" fmla="*/ 0 w 3148"/>
                  <a:gd name="T35" fmla="*/ 0 h 3149"/>
                  <a:gd name="T36" fmla="*/ 0 w 3148"/>
                  <a:gd name="T37" fmla="*/ 0 h 3149"/>
                  <a:gd name="T38" fmla="*/ 0 w 3148"/>
                  <a:gd name="T39" fmla="*/ 0 h 3149"/>
                  <a:gd name="T40" fmla="*/ 0 w 3148"/>
                  <a:gd name="T41" fmla="*/ 0 h 3149"/>
                  <a:gd name="T42" fmla="*/ 0 w 3148"/>
                  <a:gd name="T43" fmla="*/ 0 h 3149"/>
                  <a:gd name="T44" fmla="*/ 0 w 3148"/>
                  <a:gd name="T45" fmla="*/ 0 h 3149"/>
                  <a:gd name="T46" fmla="*/ 0 w 3148"/>
                  <a:gd name="T47" fmla="*/ 0 h 3149"/>
                  <a:gd name="T48" fmla="*/ 0 w 3148"/>
                  <a:gd name="T49" fmla="*/ 0 h 3149"/>
                  <a:gd name="T50" fmla="*/ 0 w 3148"/>
                  <a:gd name="T51" fmla="*/ 0 h 3149"/>
                  <a:gd name="T52" fmla="*/ 0 w 3148"/>
                  <a:gd name="T53" fmla="*/ 0 h 3149"/>
                  <a:gd name="T54" fmla="*/ 0 w 3148"/>
                  <a:gd name="T55" fmla="*/ 0 h 3149"/>
                  <a:gd name="T56" fmla="*/ 0 w 3148"/>
                  <a:gd name="T57" fmla="*/ 0 h 3149"/>
                  <a:gd name="T58" fmla="*/ 0 w 3148"/>
                  <a:gd name="T59" fmla="*/ 0 h 3149"/>
                  <a:gd name="T60" fmla="*/ 0 w 3148"/>
                  <a:gd name="T61" fmla="*/ 0 h 3149"/>
                  <a:gd name="T62" fmla="*/ 0 w 3148"/>
                  <a:gd name="T63" fmla="*/ 0 h 3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148"/>
                  <a:gd name="T97" fmla="*/ 0 h 3149"/>
                  <a:gd name="T98" fmla="*/ 3148 w 3148"/>
                  <a:gd name="T99" fmla="*/ 3149 h 3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148" h="3149">
                    <a:moveTo>
                      <a:pt x="693" y="2879"/>
                    </a:moveTo>
                    <a:lnTo>
                      <a:pt x="830" y="2962"/>
                    </a:lnTo>
                    <a:lnTo>
                      <a:pt x="973" y="3030"/>
                    </a:lnTo>
                    <a:lnTo>
                      <a:pt x="1120" y="3082"/>
                    </a:lnTo>
                    <a:lnTo>
                      <a:pt x="1269" y="3119"/>
                    </a:lnTo>
                    <a:lnTo>
                      <a:pt x="1420" y="3141"/>
                    </a:lnTo>
                    <a:lnTo>
                      <a:pt x="1572" y="3149"/>
                    </a:lnTo>
                    <a:lnTo>
                      <a:pt x="1723" y="3141"/>
                    </a:lnTo>
                    <a:lnTo>
                      <a:pt x="1873" y="3120"/>
                    </a:lnTo>
                    <a:lnTo>
                      <a:pt x="2020" y="3084"/>
                    </a:lnTo>
                    <a:lnTo>
                      <a:pt x="2162" y="3034"/>
                    </a:lnTo>
                    <a:lnTo>
                      <a:pt x="2301" y="2970"/>
                    </a:lnTo>
                    <a:lnTo>
                      <a:pt x="2432" y="2894"/>
                    </a:lnTo>
                    <a:lnTo>
                      <a:pt x="2558" y="2803"/>
                    </a:lnTo>
                    <a:lnTo>
                      <a:pt x="2674" y="2700"/>
                    </a:lnTo>
                    <a:lnTo>
                      <a:pt x="2781" y="2584"/>
                    </a:lnTo>
                    <a:lnTo>
                      <a:pt x="2879" y="2456"/>
                    </a:lnTo>
                    <a:lnTo>
                      <a:pt x="2962" y="2317"/>
                    </a:lnTo>
                    <a:lnTo>
                      <a:pt x="3029" y="2175"/>
                    </a:lnTo>
                    <a:lnTo>
                      <a:pt x="3081" y="2028"/>
                    </a:lnTo>
                    <a:lnTo>
                      <a:pt x="3118" y="1878"/>
                    </a:lnTo>
                    <a:lnTo>
                      <a:pt x="3141" y="1727"/>
                    </a:lnTo>
                    <a:lnTo>
                      <a:pt x="3148" y="1575"/>
                    </a:lnTo>
                    <a:lnTo>
                      <a:pt x="3141" y="1424"/>
                    </a:lnTo>
                    <a:lnTo>
                      <a:pt x="3119" y="1275"/>
                    </a:lnTo>
                    <a:lnTo>
                      <a:pt x="3083" y="1128"/>
                    </a:lnTo>
                    <a:lnTo>
                      <a:pt x="3033" y="985"/>
                    </a:lnTo>
                    <a:lnTo>
                      <a:pt x="2970" y="847"/>
                    </a:lnTo>
                    <a:lnTo>
                      <a:pt x="2894" y="715"/>
                    </a:lnTo>
                    <a:lnTo>
                      <a:pt x="2803" y="590"/>
                    </a:lnTo>
                    <a:lnTo>
                      <a:pt x="2700" y="474"/>
                    </a:lnTo>
                    <a:lnTo>
                      <a:pt x="2584" y="367"/>
                    </a:lnTo>
                    <a:lnTo>
                      <a:pt x="2456" y="270"/>
                    </a:lnTo>
                    <a:lnTo>
                      <a:pt x="2318" y="186"/>
                    </a:lnTo>
                    <a:lnTo>
                      <a:pt x="2175" y="119"/>
                    </a:lnTo>
                    <a:lnTo>
                      <a:pt x="2028" y="67"/>
                    </a:lnTo>
                    <a:lnTo>
                      <a:pt x="1879" y="30"/>
                    </a:lnTo>
                    <a:lnTo>
                      <a:pt x="1728" y="7"/>
                    </a:lnTo>
                    <a:lnTo>
                      <a:pt x="1576" y="0"/>
                    </a:lnTo>
                    <a:lnTo>
                      <a:pt x="1425" y="7"/>
                    </a:lnTo>
                    <a:lnTo>
                      <a:pt x="1275" y="29"/>
                    </a:lnTo>
                    <a:lnTo>
                      <a:pt x="1128" y="65"/>
                    </a:lnTo>
                    <a:lnTo>
                      <a:pt x="986" y="115"/>
                    </a:lnTo>
                    <a:lnTo>
                      <a:pt x="847" y="177"/>
                    </a:lnTo>
                    <a:lnTo>
                      <a:pt x="716" y="254"/>
                    </a:lnTo>
                    <a:lnTo>
                      <a:pt x="590" y="344"/>
                    </a:lnTo>
                    <a:lnTo>
                      <a:pt x="474" y="448"/>
                    </a:lnTo>
                    <a:lnTo>
                      <a:pt x="367" y="563"/>
                    </a:lnTo>
                    <a:lnTo>
                      <a:pt x="270" y="693"/>
                    </a:lnTo>
                    <a:lnTo>
                      <a:pt x="186" y="830"/>
                    </a:lnTo>
                    <a:lnTo>
                      <a:pt x="118" y="974"/>
                    </a:lnTo>
                    <a:lnTo>
                      <a:pt x="66" y="1120"/>
                    </a:lnTo>
                    <a:lnTo>
                      <a:pt x="29" y="1269"/>
                    </a:lnTo>
                    <a:lnTo>
                      <a:pt x="7" y="1421"/>
                    </a:lnTo>
                    <a:lnTo>
                      <a:pt x="0" y="1572"/>
                    </a:lnTo>
                    <a:lnTo>
                      <a:pt x="7" y="1723"/>
                    </a:lnTo>
                    <a:lnTo>
                      <a:pt x="29" y="1873"/>
                    </a:lnTo>
                    <a:lnTo>
                      <a:pt x="65" y="2020"/>
                    </a:lnTo>
                    <a:lnTo>
                      <a:pt x="114" y="2162"/>
                    </a:lnTo>
                    <a:lnTo>
                      <a:pt x="178" y="2300"/>
                    </a:lnTo>
                    <a:lnTo>
                      <a:pt x="254" y="2432"/>
                    </a:lnTo>
                    <a:lnTo>
                      <a:pt x="345" y="2558"/>
                    </a:lnTo>
                    <a:lnTo>
                      <a:pt x="448" y="2674"/>
                    </a:lnTo>
                    <a:lnTo>
                      <a:pt x="564" y="2781"/>
                    </a:lnTo>
                    <a:lnTo>
                      <a:pt x="693" y="2879"/>
                    </a:lnTo>
                    <a:close/>
                  </a:path>
                </a:pathLst>
              </a:custGeom>
              <a:solidFill>
                <a:srgbClr val="9AC0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0" name="Freeform 74"/>
              <p:cNvSpPr>
                <a:spLocks noChangeAspect="1"/>
              </p:cNvSpPr>
              <p:nvPr/>
            </p:nvSpPr>
            <p:spPr bwMode="gray">
              <a:xfrm>
                <a:off x="2970" y="1782"/>
                <a:ext cx="250" cy="249"/>
              </a:xfrm>
              <a:custGeom>
                <a:avLst/>
                <a:gdLst>
                  <a:gd name="T0" fmla="*/ 0 w 2987"/>
                  <a:gd name="T1" fmla="*/ 0 h 2987"/>
                  <a:gd name="T2" fmla="*/ 0 w 2987"/>
                  <a:gd name="T3" fmla="*/ 0 h 2987"/>
                  <a:gd name="T4" fmla="*/ 0 w 2987"/>
                  <a:gd name="T5" fmla="*/ 0 h 2987"/>
                  <a:gd name="T6" fmla="*/ 0 w 2987"/>
                  <a:gd name="T7" fmla="*/ 0 h 2987"/>
                  <a:gd name="T8" fmla="*/ 0 w 2987"/>
                  <a:gd name="T9" fmla="*/ 0 h 2987"/>
                  <a:gd name="T10" fmla="*/ 0 w 2987"/>
                  <a:gd name="T11" fmla="*/ 0 h 2987"/>
                  <a:gd name="T12" fmla="*/ 0 w 2987"/>
                  <a:gd name="T13" fmla="*/ 0 h 2987"/>
                  <a:gd name="T14" fmla="*/ 0 w 2987"/>
                  <a:gd name="T15" fmla="*/ 0 h 2987"/>
                  <a:gd name="T16" fmla="*/ 0 w 2987"/>
                  <a:gd name="T17" fmla="*/ 0 h 2987"/>
                  <a:gd name="T18" fmla="*/ 0 w 2987"/>
                  <a:gd name="T19" fmla="*/ 0 h 2987"/>
                  <a:gd name="T20" fmla="*/ 0 w 2987"/>
                  <a:gd name="T21" fmla="*/ 0 h 2987"/>
                  <a:gd name="T22" fmla="*/ 0 w 2987"/>
                  <a:gd name="T23" fmla="*/ 0 h 2987"/>
                  <a:gd name="T24" fmla="*/ 0 w 2987"/>
                  <a:gd name="T25" fmla="*/ 0 h 2987"/>
                  <a:gd name="T26" fmla="*/ 0 w 2987"/>
                  <a:gd name="T27" fmla="*/ 0 h 2987"/>
                  <a:gd name="T28" fmla="*/ 0 w 2987"/>
                  <a:gd name="T29" fmla="*/ 0 h 2987"/>
                  <a:gd name="T30" fmla="*/ 0 w 2987"/>
                  <a:gd name="T31" fmla="*/ 0 h 2987"/>
                  <a:gd name="T32" fmla="*/ 0 w 2987"/>
                  <a:gd name="T33" fmla="*/ 0 h 2987"/>
                  <a:gd name="T34" fmla="*/ 0 w 2987"/>
                  <a:gd name="T35" fmla="*/ 0 h 2987"/>
                  <a:gd name="T36" fmla="*/ 0 w 2987"/>
                  <a:gd name="T37" fmla="*/ 0 h 2987"/>
                  <a:gd name="T38" fmla="*/ 0 w 2987"/>
                  <a:gd name="T39" fmla="*/ 0 h 2987"/>
                  <a:gd name="T40" fmla="*/ 0 w 2987"/>
                  <a:gd name="T41" fmla="*/ 0 h 2987"/>
                  <a:gd name="T42" fmla="*/ 0 w 2987"/>
                  <a:gd name="T43" fmla="*/ 0 h 2987"/>
                  <a:gd name="T44" fmla="*/ 0 w 2987"/>
                  <a:gd name="T45" fmla="*/ 0 h 2987"/>
                  <a:gd name="T46" fmla="*/ 0 w 2987"/>
                  <a:gd name="T47" fmla="*/ 0 h 2987"/>
                  <a:gd name="T48" fmla="*/ 0 w 2987"/>
                  <a:gd name="T49" fmla="*/ 0 h 2987"/>
                  <a:gd name="T50" fmla="*/ 0 w 2987"/>
                  <a:gd name="T51" fmla="*/ 0 h 2987"/>
                  <a:gd name="T52" fmla="*/ 0 w 2987"/>
                  <a:gd name="T53" fmla="*/ 0 h 2987"/>
                  <a:gd name="T54" fmla="*/ 0 w 2987"/>
                  <a:gd name="T55" fmla="*/ 0 h 2987"/>
                  <a:gd name="T56" fmla="*/ 0 w 2987"/>
                  <a:gd name="T57" fmla="*/ 0 h 2987"/>
                  <a:gd name="T58" fmla="*/ 0 w 2987"/>
                  <a:gd name="T59" fmla="*/ 0 h 2987"/>
                  <a:gd name="T60" fmla="*/ 0 w 2987"/>
                  <a:gd name="T61" fmla="*/ 0 h 2987"/>
                  <a:gd name="T62" fmla="*/ 0 w 2987"/>
                  <a:gd name="T63" fmla="*/ 0 h 298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987"/>
                  <a:gd name="T97" fmla="*/ 0 h 2987"/>
                  <a:gd name="T98" fmla="*/ 2987 w 2987"/>
                  <a:gd name="T99" fmla="*/ 2987 h 298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987" h="2987">
                    <a:moveTo>
                      <a:pt x="657" y="2731"/>
                    </a:moveTo>
                    <a:lnTo>
                      <a:pt x="788" y="2810"/>
                    </a:lnTo>
                    <a:lnTo>
                      <a:pt x="923" y="2874"/>
                    </a:lnTo>
                    <a:lnTo>
                      <a:pt x="1062" y="2923"/>
                    </a:lnTo>
                    <a:lnTo>
                      <a:pt x="1205" y="2958"/>
                    </a:lnTo>
                    <a:lnTo>
                      <a:pt x="1348" y="2980"/>
                    </a:lnTo>
                    <a:lnTo>
                      <a:pt x="1492" y="2987"/>
                    </a:lnTo>
                    <a:lnTo>
                      <a:pt x="1635" y="2980"/>
                    </a:lnTo>
                    <a:lnTo>
                      <a:pt x="1777" y="2960"/>
                    </a:lnTo>
                    <a:lnTo>
                      <a:pt x="1916" y="2926"/>
                    </a:lnTo>
                    <a:lnTo>
                      <a:pt x="2052" y="2879"/>
                    </a:lnTo>
                    <a:lnTo>
                      <a:pt x="2183" y="2818"/>
                    </a:lnTo>
                    <a:lnTo>
                      <a:pt x="2308" y="2745"/>
                    </a:lnTo>
                    <a:lnTo>
                      <a:pt x="2426" y="2660"/>
                    </a:lnTo>
                    <a:lnTo>
                      <a:pt x="2537" y="2562"/>
                    </a:lnTo>
                    <a:lnTo>
                      <a:pt x="2639" y="2451"/>
                    </a:lnTo>
                    <a:lnTo>
                      <a:pt x="2731" y="2330"/>
                    </a:lnTo>
                    <a:lnTo>
                      <a:pt x="2810" y="2198"/>
                    </a:lnTo>
                    <a:lnTo>
                      <a:pt x="2874" y="2063"/>
                    </a:lnTo>
                    <a:lnTo>
                      <a:pt x="2924" y="1924"/>
                    </a:lnTo>
                    <a:lnTo>
                      <a:pt x="2959" y="1782"/>
                    </a:lnTo>
                    <a:lnTo>
                      <a:pt x="2980" y="1638"/>
                    </a:lnTo>
                    <a:lnTo>
                      <a:pt x="2987" y="1495"/>
                    </a:lnTo>
                    <a:lnTo>
                      <a:pt x="2980" y="1351"/>
                    </a:lnTo>
                    <a:lnTo>
                      <a:pt x="2960" y="1210"/>
                    </a:lnTo>
                    <a:lnTo>
                      <a:pt x="2926" y="1070"/>
                    </a:lnTo>
                    <a:lnTo>
                      <a:pt x="2879" y="934"/>
                    </a:lnTo>
                    <a:lnTo>
                      <a:pt x="2819" y="804"/>
                    </a:lnTo>
                    <a:lnTo>
                      <a:pt x="2746" y="678"/>
                    </a:lnTo>
                    <a:lnTo>
                      <a:pt x="2660" y="560"/>
                    </a:lnTo>
                    <a:lnTo>
                      <a:pt x="2562" y="450"/>
                    </a:lnTo>
                    <a:lnTo>
                      <a:pt x="2452" y="348"/>
                    </a:lnTo>
                    <a:lnTo>
                      <a:pt x="2331" y="256"/>
                    </a:lnTo>
                    <a:lnTo>
                      <a:pt x="2199" y="176"/>
                    </a:lnTo>
                    <a:lnTo>
                      <a:pt x="2064" y="113"/>
                    </a:lnTo>
                    <a:lnTo>
                      <a:pt x="1924" y="63"/>
                    </a:lnTo>
                    <a:lnTo>
                      <a:pt x="1782" y="28"/>
                    </a:lnTo>
                    <a:lnTo>
                      <a:pt x="1639" y="6"/>
                    </a:lnTo>
                    <a:lnTo>
                      <a:pt x="1495" y="0"/>
                    </a:lnTo>
                    <a:lnTo>
                      <a:pt x="1351" y="6"/>
                    </a:lnTo>
                    <a:lnTo>
                      <a:pt x="1210" y="26"/>
                    </a:lnTo>
                    <a:lnTo>
                      <a:pt x="1071" y="61"/>
                    </a:lnTo>
                    <a:lnTo>
                      <a:pt x="935" y="107"/>
                    </a:lnTo>
                    <a:lnTo>
                      <a:pt x="804" y="168"/>
                    </a:lnTo>
                    <a:lnTo>
                      <a:pt x="679" y="240"/>
                    </a:lnTo>
                    <a:lnTo>
                      <a:pt x="561" y="326"/>
                    </a:lnTo>
                    <a:lnTo>
                      <a:pt x="450" y="424"/>
                    </a:lnTo>
                    <a:lnTo>
                      <a:pt x="348" y="535"/>
                    </a:lnTo>
                    <a:lnTo>
                      <a:pt x="256" y="657"/>
                    </a:lnTo>
                    <a:lnTo>
                      <a:pt x="177" y="788"/>
                    </a:lnTo>
                    <a:lnTo>
                      <a:pt x="113" y="923"/>
                    </a:lnTo>
                    <a:lnTo>
                      <a:pt x="63" y="1062"/>
                    </a:lnTo>
                    <a:lnTo>
                      <a:pt x="28" y="1203"/>
                    </a:lnTo>
                    <a:lnTo>
                      <a:pt x="7" y="1347"/>
                    </a:lnTo>
                    <a:lnTo>
                      <a:pt x="0" y="1491"/>
                    </a:lnTo>
                    <a:lnTo>
                      <a:pt x="7" y="1635"/>
                    </a:lnTo>
                    <a:lnTo>
                      <a:pt x="28" y="1776"/>
                    </a:lnTo>
                    <a:lnTo>
                      <a:pt x="61" y="1916"/>
                    </a:lnTo>
                    <a:lnTo>
                      <a:pt x="109" y="2052"/>
                    </a:lnTo>
                    <a:lnTo>
                      <a:pt x="168" y="2182"/>
                    </a:lnTo>
                    <a:lnTo>
                      <a:pt x="242" y="2308"/>
                    </a:lnTo>
                    <a:lnTo>
                      <a:pt x="327" y="2426"/>
                    </a:lnTo>
                    <a:lnTo>
                      <a:pt x="424" y="2536"/>
                    </a:lnTo>
                    <a:lnTo>
                      <a:pt x="535" y="2638"/>
                    </a:lnTo>
                    <a:lnTo>
                      <a:pt x="657" y="2731"/>
                    </a:lnTo>
                    <a:close/>
                  </a:path>
                </a:pathLst>
              </a:custGeom>
              <a:solidFill>
                <a:srgbClr val="9DC3D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1" name="Freeform 75"/>
              <p:cNvSpPr>
                <a:spLocks noChangeAspect="1"/>
              </p:cNvSpPr>
              <p:nvPr/>
            </p:nvSpPr>
            <p:spPr bwMode="gray">
              <a:xfrm>
                <a:off x="2980" y="1784"/>
                <a:ext cx="235" cy="235"/>
              </a:xfrm>
              <a:custGeom>
                <a:avLst/>
                <a:gdLst>
                  <a:gd name="T0" fmla="*/ 0 w 2826"/>
                  <a:gd name="T1" fmla="*/ 0 h 2827"/>
                  <a:gd name="T2" fmla="*/ 0 w 2826"/>
                  <a:gd name="T3" fmla="*/ 0 h 2827"/>
                  <a:gd name="T4" fmla="*/ 0 w 2826"/>
                  <a:gd name="T5" fmla="*/ 0 h 2827"/>
                  <a:gd name="T6" fmla="*/ 0 w 2826"/>
                  <a:gd name="T7" fmla="*/ 0 h 2827"/>
                  <a:gd name="T8" fmla="*/ 0 w 2826"/>
                  <a:gd name="T9" fmla="*/ 0 h 2827"/>
                  <a:gd name="T10" fmla="*/ 0 w 2826"/>
                  <a:gd name="T11" fmla="*/ 0 h 2827"/>
                  <a:gd name="T12" fmla="*/ 0 w 2826"/>
                  <a:gd name="T13" fmla="*/ 0 h 2827"/>
                  <a:gd name="T14" fmla="*/ 0 w 2826"/>
                  <a:gd name="T15" fmla="*/ 0 h 2827"/>
                  <a:gd name="T16" fmla="*/ 0 w 2826"/>
                  <a:gd name="T17" fmla="*/ 0 h 2827"/>
                  <a:gd name="T18" fmla="*/ 0 w 2826"/>
                  <a:gd name="T19" fmla="*/ 0 h 2827"/>
                  <a:gd name="T20" fmla="*/ 0 w 2826"/>
                  <a:gd name="T21" fmla="*/ 0 h 2827"/>
                  <a:gd name="T22" fmla="*/ 0 w 2826"/>
                  <a:gd name="T23" fmla="*/ 0 h 2827"/>
                  <a:gd name="T24" fmla="*/ 0 w 2826"/>
                  <a:gd name="T25" fmla="*/ 0 h 2827"/>
                  <a:gd name="T26" fmla="*/ 0 w 2826"/>
                  <a:gd name="T27" fmla="*/ 0 h 2827"/>
                  <a:gd name="T28" fmla="*/ 0 w 2826"/>
                  <a:gd name="T29" fmla="*/ 0 h 2827"/>
                  <a:gd name="T30" fmla="*/ 0 w 2826"/>
                  <a:gd name="T31" fmla="*/ 0 h 2827"/>
                  <a:gd name="T32" fmla="*/ 0 w 2826"/>
                  <a:gd name="T33" fmla="*/ 0 h 2827"/>
                  <a:gd name="T34" fmla="*/ 0 w 2826"/>
                  <a:gd name="T35" fmla="*/ 0 h 2827"/>
                  <a:gd name="T36" fmla="*/ 0 w 2826"/>
                  <a:gd name="T37" fmla="*/ 0 h 2827"/>
                  <a:gd name="T38" fmla="*/ 0 w 2826"/>
                  <a:gd name="T39" fmla="*/ 0 h 2827"/>
                  <a:gd name="T40" fmla="*/ 0 w 2826"/>
                  <a:gd name="T41" fmla="*/ 0 h 2827"/>
                  <a:gd name="T42" fmla="*/ 0 w 2826"/>
                  <a:gd name="T43" fmla="*/ 0 h 2827"/>
                  <a:gd name="T44" fmla="*/ 0 w 2826"/>
                  <a:gd name="T45" fmla="*/ 0 h 2827"/>
                  <a:gd name="T46" fmla="*/ 0 w 2826"/>
                  <a:gd name="T47" fmla="*/ 0 h 2827"/>
                  <a:gd name="T48" fmla="*/ 0 w 2826"/>
                  <a:gd name="T49" fmla="*/ 0 h 2827"/>
                  <a:gd name="T50" fmla="*/ 0 w 2826"/>
                  <a:gd name="T51" fmla="*/ 0 h 2827"/>
                  <a:gd name="T52" fmla="*/ 0 w 2826"/>
                  <a:gd name="T53" fmla="*/ 0 h 2827"/>
                  <a:gd name="T54" fmla="*/ 0 w 2826"/>
                  <a:gd name="T55" fmla="*/ 0 h 2827"/>
                  <a:gd name="T56" fmla="*/ 0 w 2826"/>
                  <a:gd name="T57" fmla="*/ 0 h 2827"/>
                  <a:gd name="T58" fmla="*/ 0 w 2826"/>
                  <a:gd name="T59" fmla="*/ 0 h 2827"/>
                  <a:gd name="T60" fmla="*/ 0 w 2826"/>
                  <a:gd name="T61" fmla="*/ 0 h 2827"/>
                  <a:gd name="T62" fmla="*/ 0 w 2826"/>
                  <a:gd name="T63" fmla="*/ 0 h 28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26"/>
                  <a:gd name="T97" fmla="*/ 0 h 2827"/>
                  <a:gd name="T98" fmla="*/ 2826 w 2826"/>
                  <a:gd name="T99" fmla="*/ 2827 h 28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26" h="2827">
                    <a:moveTo>
                      <a:pt x="622" y="2584"/>
                    </a:moveTo>
                    <a:lnTo>
                      <a:pt x="746" y="2659"/>
                    </a:lnTo>
                    <a:lnTo>
                      <a:pt x="874" y="2719"/>
                    </a:lnTo>
                    <a:lnTo>
                      <a:pt x="1005" y="2767"/>
                    </a:lnTo>
                    <a:lnTo>
                      <a:pt x="1140" y="2800"/>
                    </a:lnTo>
                    <a:lnTo>
                      <a:pt x="1275" y="2820"/>
                    </a:lnTo>
                    <a:lnTo>
                      <a:pt x="1411" y="2827"/>
                    </a:lnTo>
                    <a:lnTo>
                      <a:pt x="1547" y="2820"/>
                    </a:lnTo>
                    <a:lnTo>
                      <a:pt x="1681" y="2801"/>
                    </a:lnTo>
                    <a:lnTo>
                      <a:pt x="1813" y="2768"/>
                    </a:lnTo>
                    <a:lnTo>
                      <a:pt x="1942" y="2723"/>
                    </a:lnTo>
                    <a:lnTo>
                      <a:pt x="2066" y="2667"/>
                    </a:lnTo>
                    <a:lnTo>
                      <a:pt x="2184" y="2598"/>
                    </a:lnTo>
                    <a:lnTo>
                      <a:pt x="2297" y="2517"/>
                    </a:lnTo>
                    <a:lnTo>
                      <a:pt x="2401" y="2424"/>
                    </a:lnTo>
                    <a:lnTo>
                      <a:pt x="2498" y="2319"/>
                    </a:lnTo>
                    <a:lnTo>
                      <a:pt x="2585" y="2205"/>
                    </a:lnTo>
                    <a:lnTo>
                      <a:pt x="2659" y="2080"/>
                    </a:lnTo>
                    <a:lnTo>
                      <a:pt x="2720" y="1952"/>
                    </a:lnTo>
                    <a:lnTo>
                      <a:pt x="2767" y="1821"/>
                    </a:lnTo>
                    <a:lnTo>
                      <a:pt x="2801" y="1686"/>
                    </a:lnTo>
                    <a:lnTo>
                      <a:pt x="2820" y="1551"/>
                    </a:lnTo>
                    <a:lnTo>
                      <a:pt x="2826" y="1415"/>
                    </a:lnTo>
                    <a:lnTo>
                      <a:pt x="2820" y="1279"/>
                    </a:lnTo>
                    <a:lnTo>
                      <a:pt x="2801" y="1145"/>
                    </a:lnTo>
                    <a:lnTo>
                      <a:pt x="2769" y="1013"/>
                    </a:lnTo>
                    <a:lnTo>
                      <a:pt x="2724" y="884"/>
                    </a:lnTo>
                    <a:lnTo>
                      <a:pt x="2667" y="760"/>
                    </a:lnTo>
                    <a:lnTo>
                      <a:pt x="2599" y="642"/>
                    </a:lnTo>
                    <a:lnTo>
                      <a:pt x="2517" y="529"/>
                    </a:lnTo>
                    <a:lnTo>
                      <a:pt x="2424" y="425"/>
                    </a:lnTo>
                    <a:lnTo>
                      <a:pt x="2320" y="328"/>
                    </a:lnTo>
                    <a:lnTo>
                      <a:pt x="2205" y="242"/>
                    </a:lnTo>
                    <a:lnTo>
                      <a:pt x="2081" y="167"/>
                    </a:lnTo>
                    <a:lnTo>
                      <a:pt x="1952" y="106"/>
                    </a:lnTo>
                    <a:lnTo>
                      <a:pt x="1822" y="59"/>
                    </a:lnTo>
                    <a:lnTo>
                      <a:pt x="1687" y="25"/>
                    </a:lnTo>
                    <a:lnTo>
                      <a:pt x="1552" y="6"/>
                    </a:lnTo>
                    <a:lnTo>
                      <a:pt x="1415" y="0"/>
                    </a:lnTo>
                    <a:lnTo>
                      <a:pt x="1279" y="6"/>
                    </a:lnTo>
                    <a:lnTo>
                      <a:pt x="1145" y="25"/>
                    </a:lnTo>
                    <a:lnTo>
                      <a:pt x="1014" y="57"/>
                    </a:lnTo>
                    <a:lnTo>
                      <a:pt x="885" y="102"/>
                    </a:lnTo>
                    <a:lnTo>
                      <a:pt x="761" y="159"/>
                    </a:lnTo>
                    <a:lnTo>
                      <a:pt x="643" y="227"/>
                    </a:lnTo>
                    <a:lnTo>
                      <a:pt x="530" y="309"/>
                    </a:lnTo>
                    <a:lnTo>
                      <a:pt x="426" y="402"/>
                    </a:lnTo>
                    <a:lnTo>
                      <a:pt x="329" y="506"/>
                    </a:lnTo>
                    <a:lnTo>
                      <a:pt x="243" y="622"/>
                    </a:lnTo>
                    <a:lnTo>
                      <a:pt x="167" y="745"/>
                    </a:lnTo>
                    <a:lnTo>
                      <a:pt x="107" y="874"/>
                    </a:lnTo>
                    <a:lnTo>
                      <a:pt x="60" y="1004"/>
                    </a:lnTo>
                    <a:lnTo>
                      <a:pt x="26" y="1139"/>
                    </a:lnTo>
                    <a:lnTo>
                      <a:pt x="7" y="1274"/>
                    </a:lnTo>
                    <a:lnTo>
                      <a:pt x="0" y="1411"/>
                    </a:lnTo>
                    <a:lnTo>
                      <a:pt x="7" y="1547"/>
                    </a:lnTo>
                    <a:lnTo>
                      <a:pt x="26" y="1681"/>
                    </a:lnTo>
                    <a:lnTo>
                      <a:pt x="58" y="1812"/>
                    </a:lnTo>
                    <a:lnTo>
                      <a:pt x="103" y="1941"/>
                    </a:lnTo>
                    <a:lnTo>
                      <a:pt x="160" y="2065"/>
                    </a:lnTo>
                    <a:lnTo>
                      <a:pt x="228" y="2183"/>
                    </a:lnTo>
                    <a:lnTo>
                      <a:pt x="310" y="2296"/>
                    </a:lnTo>
                    <a:lnTo>
                      <a:pt x="402" y="2400"/>
                    </a:lnTo>
                    <a:lnTo>
                      <a:pt x="506" y="2497"/>
                    </a:lnTo>
                    <a:lnTo>
                      <a:pt x="622" y="2584"/>
                    </a:lnTo>
                    <a:close/>
                  </a:path>
                </a:pathLst>
              </a:custGeom>
              <a:solidFill>
                <a:srgbClr val="A0C7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2" name="Freeform 76"/>
              <p:cNvSpPr>
                <a:spLocks noChangeAspect="1"/>
              </p:cNvSpPr>
              <p:nvPr/>
            </p:nvSpPr>
            <p:spPr bwMode="gray">
              <a:xfrm>
                <a:off x="2990" y="1787"/>
                <a:ext cx="222" cy="222"/>
              </a:xfrm>
              <a:custGeom>
                <a:avLst/>
                <a:gdLst>
                  <a:gd name="T0" fmla="*/ 0 w 2666"/>
                  <a:gd name="T1" fmla="*/ 0 h 2665"/>
                  <a:gd name="T2" fmla="*/ 0 w 2666"/>
                  <a:gd name="T3" fmla="*/ 0 h 2665"/>
                  <a:gd name="T4" fmla="*/ 0 w 2666"/>
                  <a:gd name="T5" fmla="*/ 0 h 2665"/>
                  <a:gd name="T6" fmla="*/ 0 w 2666"/>
                  <a:gd name="T7" fmla="*/ 0 h 2665"/>
                  <a:gd name="T8" fmla="*/ 0 w 2666"/>
                  <a:gd name="T9" fmla="*/ 0 h 2665"/>
                  <a:gd name="T10" fmla="*/ 0 w 2666"/>
                  <a:gd name="T11" fmla="*/ 0 h 2665"/>
                  <a:gd name="T12" fmla="*/ 0 w 2666"/>
                  <a:gd name="T13" fmla="*/ 0 h 2665"/>
                  <a:gd name="T14" fmla="*/ 0 w 2666"/>
                  <a:gd name="T15" fmla="*/ 0 h 2665"/>
                  <a:gd name="T16" fmla="*/ 0 w 2666"/>
                  <a:gd name="T17" fmla="*/ 0 h 2665"/>
                  <a:gd name="T18" fmla="*/ 0 w 2666"/>
                  <a:gd name="T19" fmla="*/ 0 h 2665"/>
                  <a:gd name="T20" fmla="*/ 0 w 2666"/>
                  <a:gd name="T21" fmla="*/ 0 h 2665"/>
                  <a:gd name="T22" fmla="*/ 0 w 2666"/>
                  <a:gd name="T23" fmla="*/ 0 h 2665"/>
                  <a:gd name="T24" fmla="*/ 0 w 2666"/>
                  <a:gd name="T25" fmla="*/ 0 h 2665"/>
                  <a:gd name="T26" fmla="*/ 0 w 2666"/>
                  <a:gd name="T27" fmla="*/ 0 h 2665"/>
                  <a:gd name="T28" fmla="*/ 0 w 2666"/>
                  <a:gd name="T29" fmla="*/ 0 h 2665"/>
                  <a:gd name="T30" fmla="*/ 0 w 2666"/>
                  <a:gd name="T31" fmla="*/ 0 h 2665"/>
                  <a:gd name="T32" fmla="*/ 0 w 2666"/>
                  <a:gd name="T33" fmla="*/ 0 h 2665"/>
                  <a:gd name="T34" fmla="*/ 0 w 2666"/>
                  <a:gd name="T35" fmla="*/ 0 h 2665"/>
                  <a:gd name="T36" fmla="*/ 0 w 2666"/>
                  <a:gd name="T37" fmla="*/ 0 h 2665"/>
                  <a:gd name="T38" fmla="*/ 0 w 2666"/>
                  <a:gd name="T39" fmla="*/ 0 h 2665"/>
                  <a:gd name="T40" fmla="*/ 0 w 2666"/>
                  <a:gd name="T41" fmla="*/ 0 h 2665"/>
                  <a:gd name="T42" fmla="*/ 0 w 2666"/>
                  <a:gd name="T43" fmla="*/ 0 h 2665"/>
                  <a:gd name="T44" fmla="*/ 0 w 2666"/>
                  <a:gd name="T45" fmla="*/ 0 h 2665"/>
                  <a:gd name="T46" fmla="*/ 0 w 2666"/>
                  <a:gd name="T47" fmla="*/ 0 h 2665"/>
                  <a:gd name="T48" fmla="*/ 0 w 2666"/>
                  <a:gd name="T49" fmla="*/ 0 h 2665"/>
                  <a:gd name="T50" fmla="*/ 0 w 2666"/>
                  <a:gd name="T51" fmla="*/ 0 h 2665"/>
                  <a:gd name="T52" fmla="*/ 0 w 2666"/>
                  <a:gd name="T53" fmla="*/ 0 h 2665"/>
                  <a:gd name="T54" fmla="*/ 0 w 2666"/>
                  <a:gd name="T55" fmla="*/ 0 h 2665"/>
                  <a:gd name="T56" fmla="*/ 0 w 2666"/>
                  <a:gd name="T57" fmla="*/ 0 h 2665"/>
                  <a:gd name="T58" fmla="*/ 0 w 2666"/>
                  <a:gd name="T59" fmla="*/ 0 h 2665"/>
                  <a:gd name="T60" fmla="*/ 0 w 2666"/>
                  <a:gd name="T61" fmla="*/ 0 h 2665"/>
                  <a:gd name="T62" fmla="*/ 0 w 2666"/>
                  <a:gd name="T63" fmla="*/ 0 h 26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66"/>
                  <a:gd name="T97" fmla="*/ 0 h 2665"/>
                  <a:gd name="T98" fmla="*/ 2666 w 2666"/>
                  <a:gd name="T99" fmla="*/ 2665 h 26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66" h="2665">
                    <a:moveTo>
                      <a:pt x="586" y="2437"/>
                    </a:moveTo>
                    <a:lnTo>
                      <a:pt x="702" y="2507"/>
                    </a:lnTo>
                    <a:lnTo>
                      <a:pt x="823" y="2565"/>
                    </a:lnTo>
                    <a:lnTo>
                      <a:pt x="948" y="2608"/>
                    </a:lnTo>
                    <a:lnTo>
                      <a:pt x="1074" y="2640"/>
                    </a:lnTo>
                    <a:lnTo>
                      <a:pt x="1203" y="2658"/>
                    </a:lnTo>
                    <a:lnTo>
                      <a:pt x="1332" y="2665"/>
                    </a:lnTo>
                    <a:lnTo>
                      <a:pt x="1459" y="2660"/>
                    </a:lnTo>
                    <a:lnTo>
                      <a:pt x="1586" y="2640"/>
                    </a:lnTo>
                    <a:lnTo>
                      <a:pt x="1710" y="2611"/>
                    </a:lnTo>
                    <a:lnTo>
                      <a:pt x="1831" y="2568"/>
                    </a:lnTo>
                    <a:lnTo>
                      <a:pt x="1948" y="2515"/>
                    </a:lnTo>
                    <a:lnTo>
                      <a:pt x="2060" y="2450"/>
                    </a:lnTo>
                    <a:lnTo>
                      <a:pt x="2166" y="2374"/>
                    </a:lnTo>
                    <a:lnTo>
                      <a:pt x="2265" y="2286"/>
                    </a:lnTo>
                    <a:lnTo>
                      <a:pt x="2355" y="2188"/>
                    </a:lnTo>
                    <a:lnTo>
                      <a:pt x="2438" y="2079"/>
                    </a:lnTo>
                    <a:lnTo>
                      <a:pt x="2509" y="1962"/>
                    </a:lnTo>
                    <a:lnTo>
                      <a:pt x="2566" y="1841"/>
                    </a:lnTo>
                    <a:lnTo>
                      <a:pt x="2610" y="1717"/>
                    </a:lnTo>
                    <a:lnTo>
                      <a:pt x="2641" y="1590"/>
                    </a:lnTo>
                    <a:lnTo>
                      <a:pt x="2659" y="1462"/>
                    </a:lnTo>
                    <a:lnTo>
                      <a:pt x="2666" y="1334"/>
                    </a:lnTo>
                    <a:lnTo>
                      <a:pt x="2659" y="1206"/>
                    </a:lnTo>
                    <a:lnTo>
                      <a:pt x="2641" y="1080"/>
                    </a:lnTo>
                    <a:lnTo>
                      <a:pt x="2612" y="955"/>
                    </a:lnTo>
                    <a:lnTo>
                      <a:pt x="2569" y="834"/>
                    </a:lnTo>
                    <a:lnTo>
                      <a:pt x="2516" y="717"/>
                    </a:lnTo>
                    <a:lnTo>
                      <a:pt x="2450" y="606"/>
                    </a:lnTo>
                    <a:lnTo>
                      <a:pt x="2375" y="500"/>
                    </a:lnTo>
                    <a:lnTo>
                      <a:pt x="2286" y="402"/>
                    </a:lnTo>
                    <a:lnTo>
                      <a:pt x="2189" y="311"/>
                    </a:lnTo>
                    <a:lnTo>
                      <a:pt x="2080" y="229"/>
                    </a:lnTo>
                    <a:lnTo>
                      <a:pt x="1963" y="158"/>
                    </a:lnTo>
                    <a:lnTo>
                      <a:pt x="1842" y="101"/>
                    </a:lnTo>
                    <a:lnTo>
                      <a:pt x="1718" y="56"/>
                    </a:lnTo>
                    <a:lnTo>
                      <a:pt x="1591" y="25"/>
                    </a:lnTo>
                    <a:lnTo>
                      <a:pt x="1462" y="6"/>
                    </a:lnTo>
                    <a:lnTo>
                      <a:pt x="1334" y="0"/>
                    </a:lnTo>
                    <a:lnTo>
                      <a:pt x="1206" y="6"/>
                    </a:lnTo>
                    <a:lnTo>
                      <a:pt x="1080" y="24"/>
                    </a:lnTo>
                    <a:lnTo>
                      <a:pt x="955" y="54"/>
                    </a:lnTo>
                    <a:lnTo>
                      <a:pt x="834" y="96"/>
                    </a:lnTo>
                    <a:lnTo>
                      <a:pt x="717" y="150"/>
                    </a:lnTo>
                    <a:lnTo>
                      <a:pt x="606" y="214"/>
                    </a:lnTo>
                    <a:lnTo>
                      <a:pt x="500" y="291"/>
                    </a:lnTo>
                    <a:lnTo>
                      <a:pt x="401" y="378"/>
                    </a:lnTo>
                    <a:lnTo>
                      <a:pt x="311" y="477"/>
                    </a:lnTo>
                    <a:lnTo>
                      <a:pt x="229" y="587"/>
                    </a:lnTo>
                    <a:lnTo>
                      <a:pt x="158" y="702"/>
                    </a:lnTo>
                    <a:lnTo>
                      <a:pt x="101" y="824"/>
                    </a:lnTo>
                    <a:lnTo>
                      <a:pt x="56" y="948"/>
                    </a:lnTo>
                    <a:lnTo>
                      <a:pt x="25" y="1074"/>
                    </a:lnTo>
                    <a:lnTo>
                      <a:pt x="6" y="1202"/>
                    </a:lnTo>
                    <a:lnTo>
                      <a:pt x="0" y="1331"/>
                    </a:lnTo>
                    <a:lnTo>
                      <a:pt x="6" y="1458"/>
                    </a:lnTo>
                    <a:lnTo>
                      <a:pt x="24" y="1585"/>
                    </a:lnTo>
                    <a:lnTo>
                      <a:pt x="55" y="1709"/>
                    </a:lnTo>
                    <a:lnTo>
                      <a:pt x="96" y="1830"/>
                    </a:lnTo>
                    <a:lnTo>
                      <a:pt x="151" y="1947"/>
                    </a:lnTo>
                    <a:lnTo>
                      <a:pt x="215" y="2059"/>
                    </a:lnTo>
                    <a:lnTo>
                      <a:pt x="291" y="2165"/>
                    </a:lnTo>
                    <a:lnTo>
                      <a:pt x="379" y="2264"/>
                    </a:lnTo>
                    <a:lnTo>
                      <a:pt x="477" y="2354"/>
                    </a:lnTo>
                    <a:lnTo>
                      <a:pt x="586" y="2437"/>
                    </a:lnTo>
                    <a:close/>
                  </a:path>
                </a:pathLst>
              </a:custGeom>
              <a:solidFill>
                <a:srgbClr val="A3CA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3" name="Freeform 77"/>
              <p:cNvSpPr>
                <a:spLocks noChangeAspect="1"/>
              </p:cNvSpPr>
              <p:nvPr/>
            </p:nvSpPr>
            <p:spPr bwMode="gray">
              <a:xfrm>
                <a:off x="3000" y="1790"/>
                <a:ext cx="209" cy="208"/>
              </a:xfrm>
              <a:custGeom>
                <a:avLst/>
                <a:gdLst>
                  <a:gd name="T0" fmla="*/ 0 w 2504"/>
                  <a:gd name="T1" fmla="*/ 0 h 2504"/>
                  <a:gd name="T2" fmla="*/ 0 w 2504"/>
                  <a:gd name="T3" fmla="*/ 0 h 2504"/>
                  <a:gd name="T4" fmla="*/ 0 w 2504"/>
                  <a:gd name="T5" fmla="*/ 0 h 2504"/>
                  <a:gd name="T6" fmla="*/ 0 w 2504"/>
                  <a:gd name="T7" fmla="*/ 0 h 2504"/>
                  <a:gd name="T8" fmla="*/ 0 w 2504"/>
                  <a:gd name="T9" fmla="*/ 0 h 2504"/>
                  <a:gd name="T10" fmla="*/ 0 w 2504"/>
                  <a:gd name="T11" fmla="*/ 0 h 2504"/>
                  <a:gd name="T12" fmla="*/ 0 w 2504"/>
                  <a:gd name="T13" fmla="*/ 0 h 2504"/>
                  <a:gd name="T14" fmla="*/ 0 w 2504"/>
                  <a:gd name="T15" fmla="*/ 0 h 2504"/>
                  <a:gd name="T16" fmla="*/ 0 w 2504"/>
                  <a:gd name="T17" fmla="*/ 0 h 2504"/>
                  <a:gd name="T18" fmla="*/ 0 w 2504"/>
                  <a:gd name="T19" fmla="*/ 0 h 2504"/>
                  <a:gd name="T20" fmla="*/ 0 w 2504"/>
                  <a:gd name="T21" fmla="*/ 0 h 2504"/>
                  <a:gd name="T22" fmla="*/ 0 w 2504"/>
                  <a:gd name="T23" fmla="*/ 0 h 2504"/>
                  <a:gd name="T24" fmla="*/ 0 w 2504"/>
                  <a:gd name="T25" fmla="*/ 0 h 2504"/>
                  <a:gd name="T26" fmla="*/ 0 w 2504"/>
                  <a:gd name="T27" fmla="*/ 0 h 2504"/>
                  <a:gd name="T28" fmla="*/ 0 w 2504"/>
                  <a:gd name="T29" fmla="*/ 0 h 2504"/>
                  <a:gd name="T30" fmla="*/ 0 w 2504"/>
                  <a:gd name="T31" fmla="*/ 0 h 2504"/>
                  <a:gd name="T32" fmla="*/ 0 w 2504"/>
                  <a:gd name="T33" fmla="*/ 0 h 2504"/>
                  <a:gd name="T34" fmla="*/ 0 w 2504"/>
                  <a:gd name="T35" fmla="*/ 0 h 2504"/>
                  <a:gd name="T36" fmla="*/ 0 w 2504"/>
                  <a:gd name="T37" fmla="*/ 0 h 2504"/>
                  <a:gd name="T38" fmla="*/ 0 w 2504"/>
                  <a:gd name="T39" fmla="*/ 0 h 2504"/>
                  <a:gd name="T40" fmla="*/ 0 w 2504"/>
                  <a:gd name="T41" fmla="*/ 0 h 2504"/>
                  <a:gd name="T42" fmla="*/ 0 w 2504"/>
                  <a:gd name="T43" fmla="*/ 0 h 2504"/>
                  <a:gd name="T44" fmla="*/ 0 w 2504"/>
                  <a:gd name="T45" fmla="*/ 0 h 2504"/>
                  <a:gd name="T46" fmla="*/ 0 w 2504"/>
                  <a:gd name="T47" fmla="*/ 0 h 2504"/>
                  <a:gd name="T48" fmla="*/ 0 w 2504"/>
                  <a:gd name="T49" fmla="*/ 0 h 2504"/>
                  <a:gd name="T50" fmla="*/ 0 w 2504"/>
                  <a:gd name="T51" fmla="*/ 0 h 2504"/>
                  <a:gd name="T52" fmla="*/ 0 w 2504"/>
                  <a:gd name="T53" fmla="*/ 0 h 2504"/>
                  <a:gd name="T54" fmla="*/ 0 w 2504"/>
                  <a:gd name="T55" fmla="*/ 0 h 2504"/>
                  <a:gd name="T56" fmla="*/ 0 w 2504"/>
                  <a:gd name="T57" fmla="*/ 0 h 2504"/>
                  <a:gd name="T58" fmla="*/ 0 w 2504"/>
                  <a:gd name="T59" fmla="*/ 0 h 2504"/>
                  <a:gd name="T60" fmla="*/ 0 w 2504"/>
                  <a:gd name="T61" fmla="*/ 0 h 2504"/>
                  <a:gd name="T62" fmla="*/ 0 w 2504"/>
                  <a:gd name="T63" fmla="*/ 0 h 250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504"/>
                  <a:gd name="T97" fmla="*/ 0 h 2504"/>
                  <a:gd name="T98" fmla="*/ 2504 w 2504"/>
                  <a:gd name="T99" fmla="*/ 2504 h 250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504" h="2504">
                    <a:moveTo>
                      <a:pt x="552" y="2289"/>
                    </a:moveTo>
                    <a:lnTo>
                      <a:pt x="661" y="2355"/>
                    </a:lnTo>
                    <a:lnTo>
                      <a:pt x="775" y="2410"/>
                    </a:lnTo>
                    <a:lnTo>
                      <a:pt x="891" y="2451"/>
                    </a:lnTo>
                    <a:lnTo>
                      <a:pt x="1010" y="2481"/>
                    </a:lnTo>
                    <a:lnTo>
                      <a:pt x="1130" y="2499"/>
                    </a:lnTo>
                    <a:lnTo>
                      <a:pt x="1251" y="2504"/>
                    </a:lnTo>
                    <a:lnTo>
                      <a:pt x="1371" y="2499"/>
                    </a:lnTo>
                    <a:lnTo>
                      <a:pt x="1490" y="2482"/>
                    </a:lnTo>
                    <a:lnTo>
                      <a:pt x="1607" y="2453"/>
                    </a:lnTo>
                    <a:lnTo>
                      <a:pt x="1721" y="2414"/>
                    </a:lnTo>
                    <a:lnTo>
                      <a:pt x="1830" y="2364"/>
                    </a:lnTo>
                    <a:lnTo>
                      <a:pt x="1936" y="2302"/>
                    </a:lnTo>
                    <a:lnTo>
                      <a:pt x="2035" y="2231"/>
                    </a:lnTo>
                    <a:lnTo>
                      <a:pt x="2127" y="2149"/>
                    </a:lnTo>
                    <a:lnTo>
                      <a:pt x="2212" y="2057"/>
                    </a:lnTo>
                    <a:lnTo>
                      <a:pt x="2290" y="1955"/>
                    </a:lnTo>
                    <a:lnTo>
                      <a:pt x="2356" y="1844"/>
                    </a:lnTo>
                    <a:lnTo>
                      <a:pt x="2410" y="1730"/>
                    </a:lnTo>
                    <a:lnTo>
                      <a:pt x="2451" y="1613"/>
                    </a:lnTo>
                    <a:lnTo>
                      <a:pt x="2481" y="1495"/>
                    </a:lnTo>
                    <a:lnTo>
                      <a:pt x="2499" y="1374"/>
                    </a:lnTo>
                    <a:lnTo>
                      <a:pt x="2504" y="1254"/>
                    </a:lnTo>
                    <a:lnTo>
                      <a:pt x="2499" y="1133"/>
                    </a:lnTo>
                    <a:lnTo>
                      <a:pt x="2482" y="1015"/>
                    </a:lnTo>
                    <a:lnTo>
                      <a:pt x="2453" y="898"/>
                    </a:lnTo>
                    <a:lnTo>
                      <a:pt x="2414" y="784"/>
                    </a:lnTo>
                    <a:lnTo>
                      <a:pt x="2364" y="674"/>
                    </a:lnTo>
                    <a:lnTo>
                      <a:pt x="2302" y="568"/>
                    </a:lnTo>
                    <a:lnTo>
                      <a:pt x="2231" y="469"/>
                    </a:lnTo>
                    <a:lnTo>
                      <a:pt x="2149" y="377"/>
                    </a:lnTo>
                    <a:lnTo>
                      <a:pt x="2057" y="292"/>
                    </a:lnTo>
                    <a:lnTo>
                      <a:pt x="1955" y="215"/>
                    </a:lnTo>
                    <a:lnTo>
                      <a:pt x="1844" y="148"/>
                    </a:lnTo>
                    <a:lnTo>
                      <a:pt x="1731" y="94"/>
                    </a:lnTo>
                    <a:lnTo>
                      <a:pt x="1615" y="53"/>
                    </a:lnTo>
                    <a:lnTo>
                      <a:pt x="1496" y="23"/>
                    </a:lnTo>
                    <a:lnTo>
                      <a:pt x="1375" y="5"/>
                    </a:lnTo>
                    <a:lnTo>
                      <a:pt x="1254" y="0"/>
                    </a:lnTo>
                    <a:lnTo>
                      <a:pt x="1134" y="5"/>
                    </a:lnTo>
                    <a:lnTo>
                      <a:pt x="1015" y="22"/>
                    </a:lnTo>
                    <a:lnTo>
                      <a:pt x="898" y="51"/>
                    </a:lnTo>
                    <a:lnTo>
                      <a:pt x="784" y="90"/>
                    </a:lnTo>
                    <a:lnTo>
                      <a:pt x="675" y="140"/>
                    </a:lnTo>
                    <a:lnTo>
                      <a:pt x="570" y="202"/>
                    </a:lnTo>
                    <a:lnTo>
                      <a:pt x="471" y="274"/>
                    </a:lnTo>
                    <a:lnTo>
                      <a:pt x="377" y="356"/>
                    </a:lnTo>
                    <a:lnTo>
                      <a:pt x="292" y="448"/>
                    </a:lnTo>
                    <a:lnTo>
                      <a:pt x="216" y="551"/>
                    </a:lnTo>
                    <a:lnTo>
                      <a:pt x="149" y="661"/>
                    </a:lnTo>
                    <a:lnTo>
                      <a:pt x="94" y="775"/>
                    </a:lnTo>
                    <a:lnTo>
                      <a:pt x="53" y="890"/>
                    </a:lnTo>
                    <a:lnTo>
                      <a:pt x="23" y="1010"/>
                    </a:lnTo>
                    <a:lnTo>
                      <a:pt x="5" y="1130"/>
                    </a:lnTo>
                    <a:lnTo>
                      <a:pt x="0" y="1251"/>
                    </a:lnTo>
                    <a:lnTo>
                      <a:pt x="5" y="1371"/>
                    </a:lnTo>
                    <a:lnTo>
                      <a:pt x="22" y="1490"/>
                    </a:lnTo>
                    <a:lnTo>
                      <a:pt x="51" y="1607"/>
                    </a:lnTo>
                    <a:lnTo>
                      <a:pt x="90" y="1721"/>
                    </a:lnTo>
                    <a:lnTo>
                      <a:pt x="140" y="1830"/>
                    </a:lnTo>
                    <a:lnTo>
                      <a:pt x="202" y="1935"/>
                    </a:lnTo>
                    <a:lnTo>
                      <a:pt x="274" y="2034"/>
                    </a:lnTo>
                    <a:lnTo>
                      <a:pt x="356" y="2127"/>
                    </a:lnTo>
                    <a:lnTo>
                      <a:pt x="448" y="2212"/>
                    </a:lnTo>
                    <a:lnTo>
                      <a:pt x="552" y="2289"/>
                    </a:lnTo>
                    <a:close/>
                  </a:path>
                </a:pathLst>
              </a:custGeom>
              <a:solidFill>
                <a:srgbClr val="A6CEE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4" name="Freeform 78"/>
              <p:cNvSpPr>
                <a:spLocks noChangeAspect="1"/>
              </p:cNvSpPr>
              <p:nvPr/>
            </p:nvSpPr>
            <p:spPr bwMode="gray">
              <a:xfrm>
                <a:off x="3010" y="1793"/>
                <a:ext cx="195" cy="195"/>
              </a:xfrm>
              <a:custGeom>
                <a:avLst/>
                <a:gdLst>
                  <a:gd name="T0" fmla="*/ 0 w 2344"/>
                  <a:gd name="T1" fmla="*/ 0 h 2346"/>
                  <a:gd name="T2" fmla="*/ 0 w 2344"/>
                  <a:gd name="T3" fmla="*/ 0 h 2346"/>
                  <a:gd name="T4" fmla="*/ 0 w 2344"/>
                  <a:gd name="T5" fmla="*/ 0 h 2346"/>
                  <a:gd name="T6" fmla="*/ 0 w 2344"/>
                  <a:gd name="T7" fmla="*/ 0 h 2346"/>
                  <a:gd name="T8" fmla="*/ 0 w 2344"/>
                  <a:gd name="T9" fmla="*/ 0 h 2346"/>
                  <a:gd name="T10" fmla="*/ 0 w 2344"/>
                  <a:gd name="T11" fmla="*/ 0 h 2346"/>
                  <a:gd name="T12" fmla="*/ 0 w 2344"/>
                  <a:gd name="T13" fmla="*/ 0 h 2346"/>
                  <a:gd name="T14" fmla="*/ 0 w 2344"/>
                  <a:gd name="T15" fmla="*/ 0 h 2346"/>
                  <a:gd name="T16" fmla="*/ 0 w 2344"/>
                  <a:gd name="T17" fmla="*/ 0 h 2346"/>
                  <a:gd name="T18" fmla="*/ 0 w 2344"/>
                  <a:gd name="T19" fmla="*/ 0 h 2346"/>
                  <a:gd name="T20" fmla="*/ 0 w 2344"/>
                  <a:gd name="T21" fmla="*/ 0 h 2346"/>
                  <a:gd name="T22" fmla="*/ 0 w 2344"/>
                  <a:gd name="T23" fmla="*/ 0 h 2346"/>
                  <a:gd name="T24" fmla="*/ 0 w 2344"/>
                  <a:gd name="T25" fmla="*/ 0 h 2346"/>
                  <a:gd name="T26" fmla="*/ 0 w 2344"/>
                  <a:gd name="T27" fmla="*/ 0 h 2346"/>
                  <a:gd name="T28" fmla="*/ 0 w 2344"/>
                  <a:gd name="T29" fmla="*/ 0 h 2346"/>
                  <a:gd name="T30" fmla="*/ 0 w 2344"/>
                  <a:gd name="T31" fmla="*/ 0 h 2346"/>
                  <a:gd name="T32" fmla="*/ 0 w 2344"/>
                  <a:gd name="T33" fmla="*/ 0 h 2346"/>
                  <a:gd name="T34" fmla="*/ 0 w 2344"/>
                  <a:gd name="T35" fmla="*/ 0 h 2346"/>
                  <a:gd name="T36" fmla="*/ 0 w 2344"/>
                  <a:gd name="T37" fmla="*/ 0 h 2346"/>
                  <a:gd name="T38" fmla="*/ 0 w 2344"/>
                  <a:gd name="T39" fmla="*/ 0 h 2346"/>
                  <a:gd name="T40" fmla="*/ 0 w 2344"/>
                  <a:gd name="T41" fmla="*/ 0 h 2346"/>
                  <a:gd name="T42" fmla="*/ 0 w 2344"/>
                  <a:gd name="T43" fmla="*/ 0 h 2346"/>
                  <a:gd name="T44" fmla="*/ 0 w 2344"/>
                  <a:gd name="T45" fmla="*/ 0 h 2346"/>
                  <a:gd name="T46" fmla="*/ 0 w 2344"/>
                  <a:gd name="T47" fmla="*/ 0 h 2346"/>
                  <a:gd name="T48" fmla="*/ 0 w 2344"/>
                  <a:gd name="T49" fmla="*/ 0 h 2346"/>
                  <a:gd name="T50" fmla="*/ 0 w 2344"/>
                  <a:gd name="T51" fmla="*/ 0 h 2346"/>
                  <a:gd name="T52" fmla="*/ 0 w 2344"/>
                  <a:gd name="T53" fmla="*/ 0 h 2346"/>
                  <a:gd name="T54" fmla="*/ 0 w 2344"/>
                  <a:gd name="T55" fmla="*/ 0 h 2346"/>
                  <a:gd name="T56" fmla="*/ 0 w 2344"/>
                  <a:gd name="T57" fmla="*/ 0 h 2346"/>
                  <a:gd name="T58" fmla="*/ 0 w 2344"/>
                  <a:gd name="T59" fmla="*/ 0 h 2346"/>
                  <a:gd name="T60" fmla="*/ 0 w 2344"/>
                  <a:gd name="T61" fmla="*/ 0 h 2346"/>
                  <a:gd name="T62" fmla="*/ 0 w 2344"/>
                  <a:gd name="T63" fmla="*/ 0 h 23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344"/>
                  <a:gd name="T97" fmla="*/ 0 h 2346"/>
                  <a:gd name="T98" fmla="*/ 2344 w 2344"/>
                  <a:gd name="T99" fmla="*/ 2346 h 23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344" h="2346">
                    <a:moveTo>
                      <a:pt x="517" y="2145"/>
                    </a:moveTo>
                    <a:lnTo>
                      <a:pt x="619" y="2206"/>
                    </a:lnTo>
                    <a:lnTo>
                      <a:pt x="725" y="2256"/>
                    </a:lnTo>
                    <a:lnTo>
                      <a:pt x="835" y="2296"/>
                    </a:lnTo>
                    <a:lnTo>
                      <a:pt x="946" y="2323"/>
                    </a:lnTo>
                    <a:lnTo>
                      <a:pt x="1059" y="2340"/>
                    </a:lnTo>
                    <a:lnTo>
                      <a:pt x="1172" y="2346"/>
                    </a:lnTo>
                    <a:lnTo>
                      <a:pt x="1284" y="2340"/>
                    </a:lnTo>
                    <a:lnTo>
                      <a:pt x="1395" y="2324"/>
                    </a:lnTo>
                    <a:lnTo>
                      <a:pt x="1504" y="2298"/>
                    </a:lnTo>
                    <a:lnTo>
                      <a:pt x="1611" y="2261"/>
                    </a:lnTo>
                    <a:lnTo>
                      <a:pt x="1714" y="2214"/>
                    </a:lnTo>
                    <a:lnTo>
                      <a:pt x="1812" y="2156"/>
                    </a:lnTo>
                    <a:lnTo>
                      <a:pt x="1904" y="2089"/>
                    </a:lnTo>
                    <a:lnTo>
                      <a:pt x="1991" y="2012"/>
                    </a:lnTo>
                    <a:lnTo>
                      <a:pt x="2071" y="1926"/>
                    </a:lnTo>
                    <a:lnTo>
                      <a:pt x="2143" y="1830"/>
                    </a:lnTo>
                    <a:lnTo>
                      <a:pt x="2205" y="1727"/>
                    </a:lnTo>
                    <a:lnTo>
                      <a:pt x="2256" y="1621"/>
                    </a:lnTo>
                    <a:lnTo>
                      <a:pt x="2294" y="1511"/>
                    </a:lnTo>
                    <a:lnTo>
                      <a:pt x="2323" y="1399"/>
                    </a:lnTo>
                    <a:lnTo>
                      <a:pt x="2339" y="1288"/>
                    </a:lnTo>
                    <a:lnTo>
                      <a:pt x="2344" y="1174"/>
                    </a:lnTo>
                    <a:lnTo>
                      <a:pt x="2339" y="1061"/>
                    </a:lnTo>
                    <a:lnTo>
                      <a:pt x="2323" y="951"/>
                    </a:lnTo>
                    <a:lnTo>
                      <a:pt x="2296" y="841"/>
                    </a:lnTo>
                    <a:lnTo>
                      <a:pt x="2260" y="734"/>
                    </a:lnTo>
                    <a:lnTo>
                      <a:pt x="2212" y="632"/>
                    </a:lnTo>
                    <a:lnTo>
                      <a:pt x="2155" y="533"/>
                    </a:lnTo>
                    <a:lnTo>
                      <a:pt x="2088" y="441"/>
                    </a:lnTo>
                    <a:lnTo>
                      <a:pt x="2011" y="353"/>
                    </a:lnTo>
                    <a:lnTo>
                      <a:pt x="1925" y="274"/>
                    </a:lnTo>
                    <a:lnTo>
                      <a:pt x="1830" y="202"/>
                    </a:lnTo>
                    <a:lnTo>
                      <a:pt x="1726" y="140"/>
                    </a:lnTo>
                    <a:lnTo>
                      <a:pt x="1620" y="90"/>
                    </a:lnTo>
                    <a:lnTo>
                      <a:pt x="1511" y="50"/>
                    </a:lnTo>
                    <a:lnTo>
                      <a:pt x="1399" y="23"/>
                    </a:lnTo>
                    <a:lnTo>
                      <a:pt x="1286" y="6"/>
                    </a:lnTo>
                    <a:lnTo>
                      <a:pt x="1174" y="0"/>
                    </a:lnTo>
                    <a:lnTo>
                      <a:pt x="1061" y="6"/>
                    </a:lnTo>
                    <a:lnTo>
                      <a:pt x="950" y="22"/>
                    </a:lnTo>
                    <a:lnTo>
                      <a:pt x="841" y="48"/>
                    </a:lnTo>
                    <a:lnTo>
                      <a:pt x="735" y="86"/>
                    </a:lnTo>
                    <a:lnTo>
                      <a:pt x="631" y="132"/>
                    </a:lnTo>
                    <a:lnTo>
                      <a:pt x="534" y="190"/>
                    </a:lnTo>
                    <a:lnTo>
                      <a:pt x="440" y="257"/>
                    </a:lnTo>
                    <a:lnTo>
                      <a:pt x="353" y="333"/>
                    </a:lnTo>
                    <a:lnTo>
                      <a:pt x="273" y="419"/>
                    </a:lnTo>
                    <a:lnTo>
                      <a:pt x="202" y="516"/>
                    </a:lnTo>
                    <a:lnTo>
                      <a:pt x="139" y="618"/>
                    </a:lnTo>
                    <a:lnTo>
                      <a:pt x="88" y="724"/>
                    </a:lnTo>
                    <a:lnTo>
                      <a:pt x="50" y="834"/>
                    </a:lnTo>
                    <a:lnTo>
                      <a:pt x="21" y="946"/>
                    </a:lnTo>
                    <a:lnTo>
                      <a:pt x="5" y="1058"/>
                    </a:lnTo>
                    <a:lnTo>
                      <a:pt x="0" y="1171"/>
                    </a:lnTo>
                    <a:lnTo>
                      <a:pt x="5" y="1284"/>
                    </a:lnTo>
                    <a:lnTo>
                      <a:pt x="21" y="1395"/>
                    </a:lnTo>
                    <a:lnTo>
                      <a:pt x="48" y="1504"/>
                    </a:lnTo>
                    <a:lnTo>
                      <a:pt x="85" y="1611"/>
                    </a:lnTo>
                    <a:lnTo>
                      <a:pt x="132" y="1713"/>
                    </a:lnTo>
                    <a:lnTo>
                      <a:pt x="189" y="1812"/>
                    </a:lnTo>
                    <a:lnTo>
                      <a:pt x="256" y="1904"/>
                    </a:lnTo>
                    <a:lnTo>
                      <a:pt x="334" y="1992"/>
                    </a:lnTo>
                    <a:lnTo>
                      <a:pt x="420" y="2071"/>
                    </a:lnTo>
                    <a:lnTo>
                      <a:pt x="517" y="2145"/>
                    </a:lnTo>
                    <a:close/>
                  </a:path>
                </a:pathLst>
              </a:custGeom>
              <a:solidFill>
                <a:srgbClr val="A9D1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5" name="Freeform 79"/>
              <p:cNvSpPr>
                <a:spLocks noChangeAspect="1"/>
              </p:cNvSpPr>
              <p:nvPr/>
            </p:nvSpPr>
            <p:spPr bwMode="gray">
              <a:xfrm>
                <a:off x="2826" y="2596"/>
                <a:ext cx="313" cy="102"/>
              </a:xfrm>
              <a:custGeom>
                <a:avLst/>
                <a:gdLst>
                  <a:gd name="T0" fmla="*/ 0 w 3769"/>
                  <a:gd name="T1" fmla="*/ 0 h 1229"/>
                  <a:gd name="T2" fmla="*/ 0 w 3769"/>
                  <a:gd name="T3" fmla="*/ 0 h 1229"/>
                  <a:gd name="T4" fmla="*/ 0 w 3769"/>
                  <a:gd name="T5" fmla="*/ 0 h 1229"/>
                  <a:gd name="T6" fmla="*/ 0 w 3769"/>
                  <a:gd name="T7" fmla="*/ 0 h 1229"/>
                  <a:gd name="T8" fmla="*/ 0 w 3769"/>
                  <a:gd name="T9" fmla="*/ 0 h 1229"/>
                  <a:gd name="T10" fmla="*/ 0 w 3769"/>
                  <a:gd name="T11" fmla="*/ 0 h 1229"/>
                  <a:gd name="T12" fmla="*/ 0 w 3769"/>
                  <a:gd name="T13" fmla="*/ 0 h 1229"/>
                  <a:gd name="T14" fmla="*/ 0 w 3769"/>
                  <a:gd name="T15" fmla="*/ 0 h 1229"/>
                  <a:gd name="T16" fmla="*/ 0 w 3769"/>
                  <a:gd name="T17" fmla="*/ 0 h 1229"/>
                  <a:gd name="T18" fmla="*/ 0 w 3769"/>
                  <a:gd name="T19" fmla="*/ 0 h 1229"/>
                  <a:gd name="T20" fmla="*/ 0 w 3769"/>
                  <a:gd name="T21" fmla="*/ 0 h 1229"/>
                  <a:gd name="T22" fmla="*/ 0 w 3769"/>
                  <a:gd name="T23" fmla="*/ 0 h 1229"/>
                  <a:gd name="T24" fmla="*/ 0 w 3769"/>
                  <a:gd name="T25" fmla="*/ 0 h 1229"/>
                  <a:gd name="T26" fmla="*/ 0 w 3769"/>
                  <a:gd name="T27" fmla="*/ 0 h 1229"/>
                  <a:gd name="T28" fmla="*/ 0 w 3769"/>
                  <a:gd name="T29" fmla="*/ 0 h 1229"/>
                  <a:gd name="T30" fmla="*/ 0 w 3769"/>
                  <a:gd name="T31" fmla="*/ 0 h 1229"/>
                  <a:gd name="T32" fmla="*/ 0 w 3769"/>
                  <a:gd name="T33" fmla="*/ 0 h 12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69"/>
                  <a:gd name="T52" fmla="*/ 0 h 1229"/>
                  <a:gd name="T53" fmla="*/ 3769 w 3769"/>
                  <a:gd name="T54" fmla="*/ 1229 h 122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69" h="1229">
                    <a:moveTo>
                      <a:pt x="0" y="1200"/>
                    </a:moveTo>
                    <a:lnTo>
                      <a:pt x="54" y="1219"/>
                    </a:lnTo>
                    <a:lnTo>
                      <a:pt x="143" y="1229"/>
                    </a:lnTo>
                    <a:lnTo>
                      <a:pt x="263" y="1228"/>
                    </a:lnTo>
                    <a:lnTo>
                      <a:pt x="413" y="1217"/>
                    </a:lnTo>
                    <a:lnTo>
                      <a:pt x="590" y="1194"/>
                    </a:lnTo>
                    <a:lnTo>
                      <a:pt x="793" y="1159"/>
                    </a:lnTo>
                    <a:lnTo>
                      <a:pt x="1021" y="1112"/>
                    </a:lnTo>
                    <a:lnTo>
                      <a:pt x="1268" y="1050"/>
                    </a:lnTo>
                    <a:lnTo>
                      <a:pt x="1535" y="975"/>
                    </a:lnTo>
                    <a:lnTo>
                      <a:pt x="1819" y="885"/>
                    </a:lnTo>
                    <a:lnTo>
                      <a:pt x="2119" y="780"/>
                    </a:lnTo>
                    <a:lnTo>
                      <a:pt x="2430" y="659"/>
                    </a:lnTo>
                    <a:lnTo>
                      <a:pt x="2755" y="521"/>
                    </a:lnTo>
                    <a:lnTo>
                      <a:pt x="3086" y="364"/>
                    </a:lnTo>
                    <a:lnTo>
                      <a:pt x="3424" y="191"/>
                    </a:lnTo>
                    <a:lnTo>
                      <a:pt x="3769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6" name="Freeform 80"/>
              <p:cNvSpPr>
                <a:spLocks noChangeAspect="1"/>
              </p:cNvSpPr>
              <p:nvPr/>
            </p:nvSpPr>
            <p:spPr bwMode="gray">
              <a:xfrm>
                <a:off x="2825" y="2694"/>
                <a:ext cx="1" cy="4"/>
              </a:xfrm>
              <a:custGeom>
                <a:avLst/>
                <a:gdLst>
                  <a:gd name="T0" fmla="*/ 0 w 26"/>
                  <a:gd name="T1" fmla="*/ 0 h 38"/>
                  <a:gd name="T2" fmla="*/ 0 w 26"/>
                  <a:gd name="T3" fmla="*/ 0 h 38"/>
                  <a:gd name="T4" fmla="*/ 0 w 26"/>
                  <a:gd name="T5" fmla="*/ 0 h 38"/>
                  <a:gd name="T6" fmla="*/ 0 60000 65536"/>
                  <a:gd name="T7" fmla="*/ 0 60000 65536"/>
                  <a:gd name="T8" fmla="*/ 0 60000 65536"/>
                  <a:gd name="T9" fmla="*/ 0 w 26"/>
                  <a:gd name="T10" fmla="*/ 0 h 38"/>
                  <a:gd name="T11" fmla="*/ 26 w 26"/>
                  <a:gd name="T12" fmla="*/ 38 h 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" h="38">
                    <a:moveTo>
                      <a:pt x="0" y="38"/>
                    </a:moveTo>
                    <a:lnTo>
                      <a:pt x="26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7" name="Freeform 81"/>
              <p:cNvSpPr>
                <a:spLocks noChangeAspect="1"/>
              </p:cNvSpPr>
              <p:nvPr/>
            </p:nvSpPr>
            <p:spPr bwMode="gray">
              <a:xfrm>
                <a:off x="3139" y="2593"/>
                <a:ext cx="2" cy="4"/>
              </a:xfrm>
              <a:custGeom>
                <a:avLst/>
                <a:gdLst>
                  <a:gd name="T0" fmla="*/ 0 w 24"/>
                  <a:gd name="T1" fmla="*/ 0 h 40"/>
                  <a:gd name="T2" fmla="*/ 0 w 24"/>
                  <a:gd name="T3" fmla="*/ 0 h 40"/>
                  <a:gd name="T4" fmla="*/ 0 w 24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40"/>
                  <a:gd name="T11" fmla="*/ 24 w 24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40">
                    <a:moveTo>
                      <a:pt x="0" y="0"/>
                    </a:moveTo>
                    <a:lnTo>
                      <a:pt x="24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8" name="Freeform 82"/>
              <p:cNvSpPr>
                <a:spLocks noChangeAspect="1"/>
              </p:cNvSpPr>
              <p:nvPr/>
            </p:nvSpPr>
            <p:spPr bwMode="gray">
              <a:xfrm>
                <a:off x="3140" y="2370"/>
                <a:ext cx="242" cy="226"/>
              </a:xfrm>
              <a:custGeom>
                <a:avLst/>
                <a:gdLst>
                  <a:gd name="T0" fmla="*/ 0 w 2896"/>
                  <a:gd name="T1" fmla="*/ 0 h 2695"/>
                  <a:gd name="T2" fmla="*/ 0 w 2896"/>
                  <a:gd name="T3" fmla="*/ 0 h 2695"/>
                  <a:gd name="T4" fmla="*/ 0 w 2896"/>
                  <a:gd name="T5" fmla="*/ 0 h 2695"/>
                  <a:gd name="T6" fmla="*/ 0 w 2896"/>
                  <a:gd name="T7" fmla="*/ 0 h 2695"/>
                  <a:gd name="T8" fmla="*/ 0 w 2896"/>
                  <a:gd name="T9" fmla="*/ 0 h 2695"/>
                  <a:gd name="T10" fmla="*/ 0 w 2896"/>
                  <a:gd name="T11" fmla="*/ 0 h 2695"/>
                  <a:gd name="T12" fmla="*/ 0 w 2896"/>
                  <a:gd name="T13" fmla="*/ 0 h 2695"/>
                  <a:gd name="T14" fmla="*/ 0 w 2896"/>
                  <a:gd name="T15" fmla="*/ 0 h 2695"/>
                  <a:gd name="T16" fmla="*/ 0 w 2896"/>
                  <a:gd name="T17" fmla="*/ 0 h 2695"/>
                  <a:gd name="T18" fmla="*/ 0 w 2896"/>
                  <a:gd name="T19" fmla="*/ 0 h 2695"/>
                  <a:gd name="T20" fmla="*/ 0 w 2896"/>
                  <a:gd name="T21" fmla="*/ 0 h 2695"/>
                  <a:gd name="T22" fmla="*/ 0 w 2896"/>
                  <a:gd name="T23" fmla="*/ 0 h 2695"/>
                  <a:gd name="T24" fmla="*/ 0 w 2896"/>
                  <a:gd name="T25" fmla="*/ 0 h 2695"/>
                  <a:gd name="T26" fmla="*/ 0 w 2896"/>
                  <a:gd name="T27" fmla="*/ 0 h 2695"/>
                  <a:gd name="T28" fmla="*/ 0 w 2896"/>
                  <a:gd name="T29" fmla="*/ 0 h 2695"/>
                  <a:gd name="T30" fmla="*/ 0 w 2896"/>
                  <a:gd name="T31" fmla="*/ 0 h 2695"/>
                  <a:gd name="T32" fmla="*/ 0 w 2896"/>
                  <a:gd name="T33" fmla="*/ 0 h 26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96"/>
                  <a:gd name="T52" fmla="*/ 0 h 2695"/>
                  <a:gd name="T53" fmla="*/ 2896 w 2896"/>
                  <a:gd name="T54" fmla="*/ 2695 h 26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96" h="2695">
                    <a:moveTo>
                      <a:pt x="0" y="2695"/>
                    </a:moveTo>
                    <a:lnTo>
                      <a:pt x="335" y="2490"/>
                    </a:lnTo>
                    <a:lnTo>
                      <a:pt x="649" y="2280"/>
                    </a:lnTo>
                    <a:lnTo>
                      <a:pt x="944" y="2069"/>
                    </a:lnTo>
                    <a:lnTo>
                      <a:pt x="1217" y="1856"/>
                    </a:lnTo>
                    <a:lnTo>
                      <a:pt x="1470" y="1646"/>
                    </a:lnTo>
                    <a:lnTo>
                      <a:pt x="1703" y="1438"/>
                    </a:lnTo>
                    <a:lnTo>
                      <a:pt x="1916" y="1236"/>
                    </a:lnTo>
                    <a:lnTo>
                      <a:pt x="2107" y="1042"/>
                    </a:lnTo>
                    <a:lnTo>
                      <a:pt x="2277" y="857"/>
                    </a:lnTo>
                    <a:lnTo>
                      <a:pt x="2428" y="683"/>
                    </a:lnTo>
                    <a:lnTo>
                      <a:pt x="2558" y="524"/>
                    </a:lnTo>
                    <a:lnTo>
                      <a:pt x="2666" y="379"/>
                    </a:lnTo>
                    <a:lnTo>
                      <a:pt x="2754" y="253"/>
                    </a:lnTo>
                    <a:lnTo>
                      <a:pt x="2822" y="147"/>
                    </a:lnTo>
                    <a:lnTo>
                      <a:pt x="2869" y="60"/>
                    </a:lnTo>
                    <a:lnTo>
                      <a:pt x="2896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89" name="Freeform 83"/>
              <p:cNvSpPr>
                <a:spLocks noChangeAspect="1"/>
              </p:cNvSpPr>
              <p:nvPr/>
            </p:nvSpPr>
            <p:spPr bwMode="gray">
              <a:xfrm>
                <a:off x="3139" y="2593"/>
                <a:ext cx="2" cy="4"/>
              </a:xfrm>
              <a:custGeom>
                <a:avLst/>
                <a:gdLst>
                  <a:gd name="T0" fmla="*/ 0 w 24"/>
                  <a:gd name="T1" fmla="*/ 0 h 40"/>
                  <a:gd name="T2" fmla="*/ 0 w 24"/>
                  <a:gd name="T3" fmla="*/ 0 h 40"/>
                  <a:gd name="T4" fmla="*/ 0 w 24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40"/>
                  <a:gd name="T11" fmla="*/ 24 w 24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40">
                    <a:moveTo>
                      <a:pt x="24" y="40"/>
                    </a:moveTo>
                    <a:lnTo>
                      <a:pt x="0" y="0"/>
                    </a:lnTo>
                    <a:lnTo>
                      <a:pt x="24" y="4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0" name="Freeform 84"/>
              <p:cNvSpPr>
                <a:spLocks noChangeAspect="1"/>
              </p:cNvSpPr>
              <p:nvPr/>
            </p:nvSpPr>
            <p:spPr bwMode="gray">
              <a:xfrm>
                <a:off x="3380" y="2370"/>
                <a:ext cx="5" cy="1"/>
              </a:xfrm>
              <a:custGeom>
                <a:avLst/>
                <a:gdLst>
                  <a:gd name="T0" fmla="*/ 0 w 45"/>
                  <a:gd name="T1" fmla="*/ 0 h 12"/>
                  <a:gd name="T2" fmla="*/ 0 w 45"/>
                  <a:gd name="T3" fmla="*/ 0 h 12"/>
                  <a:gd name="T4" fmla="*/ 0 w 45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12"/>
                  <a:gd name="T11" fmla="*/ 45 w 45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12">
                    <a:moveTo>
                      <a:pt x="0" y="0"/>
                    </a:moveTo>
                    <a:lnTo>
                      <a:pt x="4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1" name="Freeform 85"/>
              <p:cNvSpPr>
                <a:spLocks noChangeAspect="1"/>
              </p:cNvSpPr>
              <p:nvPr/>
            </p:nvSpPr>
            <p:spPr bwMode="gray">
              <a:xfrm>
                <a:off x="3157" y="1882"/>
                <a:ext cx="271" cy="746"/>
              </a:xfrm>
              <a:custGeom>
                <a:avLst/>
                <a:gdLst>
                  <a:gd name="T0" fmla="*/ 0 w 3257"/>
                  <a:gd name="T1" fmla="*/ 0 h 8952"/>
                  <a:gd name="T2" fmla="*/ 0 w 3257"/>
                  <a:gd name="T3" fmla="*/ 0 h 8952"/>
                  <a:gd name="T4" fmla="*/ 0 w 3257"/>
                  <a:gd name="T5" fmla="*/ 0 h 8952"/>
                  <a:gd name="T6" fmla="*/ 0 w 3257"/>
                  <a:gd name="T7" fmla="*/ 0 h 8952"/>
                  <a:gd name="T8" fmla="*/ 0 w 3257"/>
                  <a:gd name="T9" fmla="*/ 0 h 8952"/>
                  <a:gd name="T10" fmla="*/ 0 w 3257"/>
                  <a:gd name="T11" fmla="*/ 0 h 8952"/>
                  <a:gd name="T12" fmla="*/ 0 w 3257"/>
                  <a:gd name="T13" fmla="*/ 0 h 8952"/>
                  <a:gd name="T14" fmla="*/ 0 w 3257"/>
                  <a:gd name="T15" fmla="*/ 0 h 8952"/>
                  <a:gd name="T16" fmla="*/ 0 w 3257"/>
                  <a:gd name="T17" fmla="*/ 0 h 8952"/>
                  <a:gd name="T18" fmla="*/ 0 w 3257"/>
                  <a:gd name="T19" fmla="*/ 0 h 8952"/>
                  <a:gd name="T20" fmla="*/ 0 w 3257"/>
                  <a:gd name="T21" fmla="*/ 0 h 8952"/>
                  <a:gd name="T22" fmla="*/ 0 w 3257"/>
                  <a:gd name="T23" fmla="*/ 0 h 8952"/>
                  <a:gd name="T24" fmla="*/ 0 w 3257"/>
                  <a:gd name="T25" fmla="*/ 0 h 8952"/>
                  <a:gd name="T26" fmla="*/ 0 w 3257"/>
                  <a:gd name="T27" fmla="*/ 0 h 8952"/>
                  <a:gd name="T28" fmla="*/ 0 w 3257"/>
                  <a:gd name="T29" fmla="*/ 0 h 8952"/>
                  <a:gd name="T30" fmla="*/ 0 w 3257"/>
                  <a:gd name="T31" fmla="*/ 0 h 8952"/>
                  <a:gd name="T32" fmla="*/ 0 w 3257"/>
                  <a:gd name="T33" fmla="*/ 0 h 89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57"/>
                  <a:gd name="T52" fmla="*/ 0 h 8952"/>
                  <a:gd name="T53" fmla="*/ 3257 w 3257"/>
                  <a:gd name="T54" fmla="*/ 8952 h 89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57" h="8952">
                    <a:moveTo>
                      <a:pt x="0" y="8952"/>
                    </a:moveTo>
                    <a:lnTo>
                      <a:pt x="561" y="8586"/>
                    </a:lnTo>
                    <a:lnTo>
                      <a:pt x="1073" y="8174"/>
                    </a:lnTo>
                    <a:lnTo>
                      <a:pt x="1535" y="7719"/>
                    </a:lnTo>
                    <a:lnTo>
                      <a:pt x="1945" y="7225"/>
                    </a:lnTo>
                    <a:lnTo>
                      <a:pt x="2301" y="6700"/>
                    </a:lnTo>
                    <a:lnTo>
                      <a:pt x="2603" y="6145"/>
                    </a:lnTo>
                    <a:lnTo>
                      <a:pt x="2850" y="5566"/>
                    </a:lnTo>
                    <a:lnTo>
                      <a:pt x="3040" y="4966"/>
                    </a:lnTo>
                    <a:lnTo>
                      <a:pt x="3172" y="4352"/>
                    </a:lnTo>
                    <a:lnTo>
                      <a:pt x="3244" y="3727"/>
                    </a:lnTo>
                    <a:lnTo>
                      <a:pt x="3257" y="3095"/>
                    </a:lnTo>
                    <a:lnTo>
                      <a:pt x="3207" y="2462"/>
                    </a:lnTo>
                    <a:lnTo>
                      <a:pt x="3095" y="1831"/>
                    </a:lnTo>
                    <a:lnTo>
                      <a:pt x="2920" y="1207"/>
                    </a:lnTo>
                    <a:lnTo>
                      <a:pt x="2679" y="595"/>
                    </a:lnTo>
                    <a:lnTo>
                      <a:pt x="2373" y="0"/>
                    </a:lnTo>
                  </a:path>
                </a:pathLst>
              </a:custGeom>
              <a:noFill/>
              <a:ln w="635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" name="Freeform 86"/>
              <p:cNvSpPr>
                <a:spLocks noChangeAspect="1"/>
              </p:cNvSpPr>
              <p:nvPr/>
            </p:nvSpPr>
            <p:spPr bwMode="gray">
              <a:xfrm>
                <a:off x="3154" y="2626"/>
                <a:ext cx="4" cy="4"/>
              </a:xfrm>
              <a:custGeom>
                <a:avLst/>
                <a:gdLst>
                  <a:gd name="T0" fmla="*/ 0 w 43"/>
                  <a:gd name="T1" fmla="*/ 0 h 52"/>
                  <a:gd name="T2" fmla="*/ 0 w 43"/>
                  <a:gd name="T3" fmla="*/ 0 h 52"/>
                  <a:gd name="T4" fmla="*/ 0 w 43"/>
                  <a:gd name="T5" fmla="*/ 0 h 52"/>
                  <a:gd name="T6" fmla="*/ 0 w 43"/>
                  <a:gd name="T7" fmla="*/ 0 h 52"/>
                  <a:gd name="T8" fmla="*/ 0 w 43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52"/>
                  <a:gd name="T17" fmla="*/ 43 w 43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52">
                    <a:moveTo>
                      <a:pt x="43" y="40"/>
                    </a:moveTo>
                    <a:lnTo>
                      <a:pt x="23" y="52"/>
                    </a:lnTo>
                    <a:lnTo>
                      <a:pt x="0" y="11"/>
                    </a:lnTo>
                    <a:lnTo>
                      <a:pt x="20" y="0"/>
                    </a:lnTo>
                    <a:lnTo>
                      <a:pt x="43" y="40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3" name="Freeform 87"/>
              <p:cNvSpPr>
                <a:spLocks noChangeAspect="1"/>
              </p:cNvSpPr>
              <p:nvPr/>
            </p:nvSpPr>
            <p:spPr bwMode="gray">
              <a:xfrm>
                <a:off x="3352" y="1881"/>
                <a:ext cx="4" cy="3"/>
              </a:xfrm>
              <a:custGeom>
                <a:avLst/>
                <a:gdLst>
                  <a:gd name="T0" fmla="*/ 0 w 52"/>
                  <a:gd name="T1" fmla="*/ 0 h 43"/>
                  <a:gd name="T2" fmla="*/ 0 w 52"/>
                  <a:gd name="T3" fmla="*/ 0 h 43"/>
                  <a:gd name="T4" fmla="*/ 0 w 52"/>
                  <a:gd name="T5" fmla="*/ 0 h 43"/>
                  <a:gd name="T6" fmla="*/ 0 w 52"/>
                  <a:gd name="T7" fmla="*/ 0 h 43"/>
                  <a:gd name="T8" fmla="*/ 0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3"/>
                  <a:gd name="T17" fmla="*/ 52 w 5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3">
                    <a:moveTo>
                      <a:pt x="11" y="43"/>
                    </a:moveTo>
                    <a:lnTo>
                      <a:pt x="0" y="23"/>
                    </a:lnTo>
                    <a:lnTo>
                      <a:pt x="40" y="0"/>
                    </a:lnTo>
                    <a:lnTo>
                      <a:pt x="52" y="20"/>
                    </a:lnTo>
                    <a:lnTo>
                      <a:pt x="11" y="43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4" name="Freeform 88"/>
              <p:cNvSpPr>
                <a:spLocks noChangeAspect="1"/>
              </p:cNvSpPr>
              <p:nvPr/>
            </p:nvSpPr>
            <p:spPr bwMode="gray">
              <a:xfrm>
                <a:off x="2609" y="1611"/>
                <a:ext cx="745" cy="271"/>
              </a:xfrm>
              <a:custGeom>
                <a:avLst/>
                <a:gdLst>
                  <a:gd name="T0" fmla="*/ 0 w 8954"/>
                  <a:gd name="T1" fmla="*/ 0 h 3258"/>
                  <a:gd name="T2" fmla="*/ 0 w 8954"/>
                  <a:gd name="T3" fmla="*/ 0 h 3258"/>
                  <a:gd name="T4" fmla="*/ 0 w 8954"/>
                  <a:gd name="T5" fmla="*/ 0 h 3258"/>
                  <a:gd name="T6" fmla="*/ 0 w 8954"/>
                  <a:gd name="T7" fmla="*/ 0 h 3258"/>
                  <a:gd name="T8" fmla="*/ 0 w 8954"/>
                  <a:gd name="T9" fmla="*/ 0 h 3258"/>
                  <a:gd name="T10" fmla="*/ 0 w 8954"/>
                  <a:gd name="T11" fmla="*/ 0 h 3258"/>
                  <a:gd name="T12" fmla="*/ 0 w 8954"/>
                  <a:gd name="T13" fmla="*/ 0 h 3258"/>
                  <a:gd name="T14" fmla="*/ 0 w 8954"/>
                  <a:gd name="T15" fmla="*/ 0 h 3258"/>
                  <a:gd name="T16" fmla="*/ 0 w 8954"/>
                  <a:gd name="T17" fmla="*/ 0 h 3258"/>
                  <a:gd name="T18" fmla="*/ 0 w 8954"/>
                  <a:gd name="T19" fmla="*/ 0 h 3258"/>
                  <a:gd name="T20" fmla="*/ 0 w 8954"/>
                  <a:gd name="T21" fmla="*/ 0 h 3258"/>
                  <a:gd name="T22" fmla="*/ 0 w 8954"/>
                  <a:gd name="T23" fmla="*/ 0 h 3258"/>
                  <a:gd name="T24" fmla="*/ 0 w 8954"/>
                  <a:gd name="T25" fmla="*/ 0 h 3258"/>
                  <a:gd name="T26" fmla="*/ 0 w 8954"/>
                  <a:gd name="T27" fmla="*/ 0 h 3258"/>
                  <a:gd name="T28" fmla="*/ 0 w 8954"/>
                  <a:gd name="T29" fmla="*/ 0 h 3258"/>
                  <a:gd name="T30" fmla="*/ 0 w 8954"/>
                  <a:gd name="T31" fmla="*/ 0 h 3258"/>
                  <a:gd name="T32" fmla="*/ 0 w 8954"/>
                  <a:gd name="T33" fmla="*/ 0 h 32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54"/>
                  <a:gd name="T52" fmla="*/ 0 h 3258"/>
                  <a:gd name="T53" fmla="*/ 8954 w 8954"/>
                  <a:gd name="T54" fmla="*/ 3258 h 32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54" h="3258">
                    <a:moveTo>
                      <a:pt x="8954" y="3258"/>
                    </a:moveTo>
                    <a:lnTo>
                      <a:pt x="8587" y="2695"/>
                    </a:lnTo>
                    <a:lnTo>
                      <a:pt x="8174" y="2183"/>
                    </a:lnTo>
                    <a:lnTo>
                      <a:pt x="7719" y="1721"/>
                    </a:lnTo>
                    <a:lnTo>
                      <a:pt x="7227" y="1311"/>
                    </a:lnTo>
                    <a:lnTo>
                      <a:pt x="6701" y="955"/>
                    </a:lnTo>
                    <a:lnTo>
                      <a:pt x="6146" y="653"/>
                    </a:lnTo>
                    <a:lnTo>
                      <a:pt x="5566" y="406"/>
                    </a:lnTo>
                    <a:lnTo>
                      <a:pt x="4968" y="217"/>
                    </a:lnTo>
                    <a:lnTo>
                      <a:pt x="4352" y="85"/>
                    </a:lnTo>
                    <a:lnTo>
                      <a:pt x="3727" y="12"/>
                    </a:lnTo>
                    <a:lnTo>
                      <a:pt x="3096" y="0"/>
                    </a:lnTo>
                    <a:lnTo>
                      <a:pt x="2462" y="49"/>
                    </a:lnTo>
                    <a:lnTo>
                      <a:pt x="1832" y="161"/>
                    </a:lnTo>
                    <a:lnTo>
                      <a:pt x="1208" y="337"/>
                    </a:lnTo>
                    <a:lnTo>
                      <a:pt x="595" y="578"/>
                    </a:lnTo>
                    <a:lnTo>
                      <a:pt x="0" y="886"/>
                    </a:lnTo>
                  </a:path>
                </a:pathLst>
              </a:custGeom>
              <a:noFill/>
              <a:ln w="635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5" name="Freeform 89"/>
              <p:cNvSpPr>
                <a:spLocks noChangeAspect="1"/>
              </p:cNvSpPr>
              <p:nvPr/>
            </p:nvSpPr>
            <p:spPr bwMode="gray">
              <a:xfrm>
                <a:off x="3353" y="1881"/>
                <a:ext cx="4" cy="4"/>
              </a:xfrm>
              <a:custGeom>
                <a:avLst/>
                <a:gdLst>
                  <a:gd name="T0" fmla="*/ 0 w 52"/>
                  <a:gd name="T1" fmla="*/ 0 h 43"/>
                  <a:gd name="T2" fmla="*/ 0 w 52"/>
                  <a:gd name="T3" fmla="*/ 0 h 43"/>
                  <a:gd name="T4" fmla="*/ 0 w 52"/>
                  <a:gd name="T5" fmla="*/ 0 h 43"/>
                  <a:gd name="T6" fmla="*/ 0 w 52"/>
                  <a:gd name="T7" fmla="*/ 0 h 43"/>
                  <a:gd name="T8" fmla="*/ 0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3"/>
                  <a:gd name="T17" fmla="*/ 52 w 5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3">
                    <a:moveTo>
                      <a:pt x="41" y="0"/>
                    </a:moveTo>
                    <a:lnTo>
                      <a:pt x="52" y="20"/>
                    </a:lnTo>
                    <a:lnTo>
                      <a:pt x="12" y="43"/>
                    </a:lnTo>
                    <a:lnTo>
                      <a:pt x="0" y="23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6" name="Freeform 90"/>
              <p:cNvSpPr>
                <a:spLocks noChangeAspect="1"/>
              </p:cNvSpPr>
              <p:nvPr/>
            </p:nvSpPr>
            <p:spPr bwMode="gray">
              <a:xfrm>
                <a:off x="2606" y="1683"/>
                <a:ext cx="4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44" y="40"/>
                    </a:moveTo>
                    <a:lnTo>
                      <a:pt x="23" y="52"/>
                    </a:lnTo>
                    <a:lnTo>
                      <a:pt x="0" y="11"/>
                    </a:lnTo>
                    <a:lnTo>
                      <a:pt x="20" y="0"/>
                    </a:lnTo>
                    <a:lnTo>
                      <a:pt x="44" y="40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7" name="Freeform 91"/>
              <p:cNvSpPr>
                <a:spLocks noChangeAspect="1"/>
              </p:cNvSpPr>
              <p:nvPr/>
            </p:nvSpPr>
            <p:spPr bwMode="gray">
              <a:xfrm>
                <a:off x="2337" y="1685"/>
                <a:ext cx="272" cy="746"/>
              </a:xfrm>
              <a:custGeom>
                <a:avLst/>
                <a:gdLst>
                  <a:gd name="T0" fmla="*/ 0 w 3257"/>
                  <a:gd name="T1" fmla="*/ 0 h 8952"/>
                  <a:gd name="T2" fmla="*/ 0 w 3257"/>
                  <a:gd name="T3" fmla="*/ 0 h 8952"/>
                  <a:gd name="T4" fmla="*/ 0 w 3257"/>
                  <a:gd name="T5" fmla="*/ 0 h 8952"/>
                  <a:gd name="T6" fmla="*/ 0 w 3257"/>
                  <a:gd name="T7" fmla="*/ 0 h 8952"/>
                  <a:gd name="T8" fmla="*/ 0 w 3257"/>
                  <a:gd name="T9" fmla="*/ 0 h 8952"/>
                  <a:gd name="T10" fmla="*/ 0 w 3257"/>
                  <a:gd name="T11" fmla="*/ 0 h 8952"/>
                  <a:gd name="T12" fmla="*/ 0 w 3257"/>
                  <a:gd name="T13" fmla="*/ 0 h 8952"/>
                  <a:gd name="T14" fmla="*/ 0 w 3257"/>
                  <a:gd name="T15" fmla="*/ 0 h 8952"/>
                  <a:gd name="T16" fmla="*/ 0 w 3257"/>
                  <a:gd name="T17" fmla="*/ 0 h 8952"/>
                  <a:gd name="T18" fmla="*/ 0 w 3257"/>
                  <a:gd name="T19" fmla="*/ 0 h 8952"/>
                  <a:gd name="T20" fmla="*/ 0 w 3257"/>
                  <a:gd name="T21" fmla="*/ 0 h 8952"/>
                  <a:gd name="T22" fmla="*/ 0 w 3257"/>
                  <a:gd name="T23" fmla="*/ 0 h 8952"/>
                  <a:gd name="T24" fmla="*/ 0 w 3257"/>
                  <a:gd name="T25" fmla="*/ 0 h 8952"/>
                  <a:gd name="T26" fmla="*/ 0 w 3257"/>
                  <a:gd name="T27" fmla="*/ 0 h 8952"/>
                  <a:gd name="T28" fmla="*/ 0 w 3257"/>
                  <a:gd name="T29" fmla="*/ 0 h 8952"/>
                  <a:gd name="T30" fmla="*/ 0 w 3257"/>
                  <a:gd name="T31" fmla="*/ 0 h 8952"/>
                  <a:gd name="T32" fmla="*/ 0 w 3257"/>
                  <a:gd name="T33" fmla="*/ 0 h 89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57"/>
                  <a:gd name="T52" fmla="*/ 0 h 8952"/>
                  <a:gd name="T53" fmla="*/ 3257 w 3257"/>
                  <a:gd name="T54" fmla="*/ 8952 h 89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57" h="8952">
                    <a:moveTo>
                      <a:pt x="3257" y="0"/>
                    </a:moveTo>
                    <a:lnTo>
                      <a:pt x="2695" y="364"/>
                    </a:lnTo>
                    <a:lnTo>
                      <a:pt x="2182" y="777"/>
                    </a:lnTo>
                    <a:lnTo>
                      <a:pt x="1721" y="1232"/>
                    </a:lnTo>
                    <a:lnTo>
                      <a:pt x="1311" y="1725"/>
                    </a:lnTo>
                    <a:lnTo>
                      <a:pt x="954" y="2250"/>
                    </a:lnTo>
                    <a:lnTo>
                      <a:pt x="652" y="2805"/>
                    </a:lnTo>
                    <a:lnTo>
                      <a:pt x="406" y="3385"/>
                    </a:lnTo>
                    <a:lnTo>
                      <a:pt x="216" y="3984"/>
                    </a:lnTo>
                    <a:lnTo>
                      <a:pt x="85" y="4599"/>
                    </a:lnTo>
                    <a:lnTo>
                      <a:pt x="11" y="5224"/>
                    </a:lnTo>
                    <a:lnTo>
                      <a:pt x="0" y="5855"/>
                    </a:lnTo>
                    <a:lnTo>
                      <a:pt x="49" y="6489"/>
                    </a:lnTo>
                    <a:lnTo>
                      <a:pt x="160" y="7119"/>
                    </a:lnTo>
                    <a:lnTo>
                      <a:pt x="337" y="7743"/>
                    </a:lnTo>
                    <a:lnTo>
                      <a:pt x="577" y="8356"/>
                    </a:lnTo>
                    <a:lnTo>
                      <a:pt x="885" y="8952"/>
                    </a:lnTo>
                  </a:path>
                </a:pathLst>
              </a:custGeom>
              <a:noFill/>
              <a:ln w="635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8" name="Freeform 92"/>
              <p:cNvSpPr>
                <a:spLocks noChangeAspect="1"/>
              </p:cNvSpPr>
              <p:nvPr/>
            </p:nvSpPr>
            <p:spPr bwMode="gray">
              <a:xfrm>
                <a:off x="2608" y="1683"/>
                <a:ext cx="2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0" y="12"/>
                    </a:moveTo>
                    <a:lnTo>
                      <a:pt x="20" y="0"/>
                    </a:lnTo>
                    <a:lnTo>
                      <a:pt x="44" y="40"/>
                    </a:lnTo>
                    <a:lnTo>
                      <a:pt x="24" y="5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9" name="Freeform 93"/>
              <p:cNvSpPr>
                <a:spLocks noChangeAspect="1"/>
              </p:cNvSpPr>
              <p:nvPr/>
            </p:nvSpPr>
            <p:spPr bwMode="gray">
              <a:xfrm>
                <a:off x="2409" y="2430"/>
                <a:ext cx="5" cy="3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40" y="0"/>
                    </a:moveTo>
                    <a:lnTo>
                      <a:pt x="52" y="21"/>
                    </a:lnTo>
                    <a:lnTo>
                      <a:pt x="12" y="44"/>
                    </a:lnTo>
                    <a:lnTo>
                      <a:pt x="0" y="2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0" name="Freeform 94"/>
              <p:cNvSpPr>
                <a:spLocks noChangeAspect="1"/>
              </p:cNvSpPr>
              <p:nvPr/>
            </p:nvSpPr>
            <p:spPr bwMode="gray">
              <a:xfrm>
                <a:off x="2411" y="2431"/>
                <a:ext cx="746" cy="271"/>
              </a:xfrm>
              <a:custGeom>
                <a:avLst/>
                <a:gdLst>
                  <a:gd name="T0" fmla="*/ 0 w 8953"/>
                  <a:gd name="T1" fmla="*/ 0 h 3256"/>
                  <a:gd name="T2" fmla="*/ 0 w 8953"/>
                  <a:gd name="T3" fmla="*/ 0 h 3256"/>
                  <a:gd name="T4" fmla="*/ 0 w 8953"/>
                  <a:gd name="T5" fmla="*/ 0 h 3256"/>
                  <a:gd name="T6" fmla="*/ 0 w 8953"/>
                  <a:gd name="T7" fmla="*/ 0 h 3256"/>
                  <a:gd name="T8" fmla="*/ 0 w 8953"/>
                  <a:gd name="T9" fmla="*/ 0 h 3256"/>
                  <a:gd name="T10" fmla="*/ 0 w 8953"/>
                  <a:gd name="T11" fmla="*/ 0 h 3256"/>
                  <a:gd name="T12" fmla="*/ 0 w 8953"/>
                  <a:gd name="T13" fmla="*/ 0 h 3256"/>
                  <a:gd name="T14" fmla="*/ 0 w 8953"/>
                  <a:gd name="T15" fmla="*/ 0 h 3256"/>
                  <a:gd name="T16" fmla="*/ 0 w 8953"/>
                  <a:gd name="T17" fmla="*/ 0 h 3256"/>
                  <a:gd name="T18" fmla="*/ 0 w 8953"/>
                  <a:gd name="T19" fmla="*/ 0 h 3256"/>
                  <a:gd name="T20" fmla="*/ 0 w 8953"/>
                  <a:gd name="T21" fmla="*/ 0 h 3256"/>
                  <a:gd name="T22" fmla="*/ 0 w 8953"/>
                  <a:gd name="T23" fmla="*/ 0 h 3256"/>
                  <a:gd name="T24" fmla="*/ 0 w 8953"/>
                  <a:gd name="T25" fmla="*/ 0 h 3256"/>
                  <a:gd name="T26" fmla="*/ 0 w 8953"/>
                  <a:gd name="T27" fmla="*/ 0 h 3256"/>
                  <a:gd name="T28" fmla="*/ 0 w 8953"/>
                  <a:gd name="T29" fmla="*/ 0 h 3256"/>
                  <a:gd name="T30" fmla="*/ 0 w 8953"/>
                  <a:gd name="T31" fmla="*/ 0 h 3256"/>
                  <a:gd name="T32" fmla="*/ 0 w 8953"/>
                  <a:gd name="T33" fmla="*/ 0 h 32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53"/>
                  <a:gd name="T52" fmla="*/ 0 h 3256"/>
                  <a:gd name="T53" fmla="*/ 8953 w 8953"/>
                  <a:gd name="T54" fmla="*/ 3256 h 325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53" h="3256">
                    <a:moveTo>
                      <a:pt x="0" y="0"/>
                    </a:moveTo>
                    <a:lnTo>
                      <a:pt x="365" y="561"/>
                    </a:lnTo>
                    <a:lnTo>
                      <a:pt x="777" y="1074"/>
                    </a:lnTo>
                    <a:lnTo>
                      <a:pt x="1232" y="1535"/>
                    </a:lnTo>
                    <a:lnTo>
                      <a:pt x="1726" y="1944"/>
                    </a:lnTo>
                    <a:lnTo>
                      <a:pt x="2251" y="2302"/>
                    </a:lnTo>
                    <a:lnTo>
                      <a:pt x="2806" y="2603"/>
                    </a:lnTo>
                    <a:lnTo>
                      <a:pt x="3385" y="2850"/>
                    </a:lnTo>
                    <a:lnTo>
                      <a:pt x="3985" y="3039"/>
                    </a:lnTo>
                    <a:lnTo>
                      <a:pt x="4599" y="3171"/>
                    </a:lnTo>
                    <a:lnTo>
                      <a:pt x="5224" y="3245"/>
                    </a:lnTo>
                    <a:lnTo>
                      <a:pt x="5856" y="3256"/>
                    </a:lnTo>
                    <a:lnTo>
                      <a:pt x="6489" y="3207"/>
                    </a:lnTo>
                    <a:lnTo>
                      <a:pt x="7120" y="3096"/>
                    </a:lnTo>
                    <a:lnTo>
                      <a:pt x="7744" y="2919"/>
                    </a:lnTo>
                    <a:lnTo>
                      <a:pt x="8356" y="2679"/>
                    </a:lnTo>
                    <a:lnTo>
                      <a:pt x="8953" y="2372"/>
                    </a:lnTo>
                  </a:path>
                </a:pathLst>
              </a:custGeom>
              <a:noFill/>
              <a:ln w="635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1" name="Freeform 95"/>
              <p:cNvSpPr>
                <a:spLocks noChangeAspect="1"/>
              </p:cNvSpPr>
              <p:nvPr/>
            </p:nvSpPr>
            <p:spPr bwMode="gray">
              <a:xfrm>
                <a:off x="2408" y="2428"/>
                <a:ext cx="5" cy="4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12" y="44"/>
                    </a:moveTo>
                    <a:lnTo>
                      <a:pt x="0" y="24"/>
                    </a:lnTo>
                    <a:lnTo>
                      <a:pt x="41" y="0"/>
                    </a:lnTo>
                    <a:lnTo>
                      <a:pt x="52" y="20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2" name="Freeform 96"/>
              <p:cNvSpPr>
                <a:spLocks noChangeAspect="1"/>
              </p:cNvSpPr>
              <p:nvPr/>
            </p:nvSpPr>
            <p:spPr bwMode="gray">
              <a:xfrm>
                <a:off x="3156" y="2626"/>
                <a:ext cx="5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0" y="12"/>
                    </a:moveTo>
                    <a:lnTo>
                      <a:pt x="20" y="0"/>
                    </a:lnTo>
                    <a:lnTo>
                      <a:pt x="44" y="40"/>
                    </a:lnTo>
                    <a:lnTo>
                      <a:pt x="23" y="5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61A9"/>
              </a:solidFill>
              <a:ln w="0">
                <a:solidFill>
                  <a:srgbClr val="1F61A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" name="Freeform 97"/>
              <p:cNvSpPr>
                <a:spLocks noChangeAspect="1"/>
              </p:cNvSpPr>
              <p:nvPr/>
            </p:nvSpPr>
            <p:spPr bwMode="gray">
              <a:xfrm>
                <a:off x="3158" y="1937"/>
                <a:ext cx="192" cy="692"/>
              </a:xfrm>
              <a:custGeom>
                <a:avLst/>
                <a:gdLst>
                  <a:gd name="T0" fmla="*/ 0 w 2309"/>
                  <a:gd name="T1" fmla="*/ 0 h 8312"/>
                  <a:gd name="T2" fmla="*/ 0 w 2309"/>
                  <a:gd name="T3" fmla="*/ 0 h 8312"/>
                  <a:gd name="T4" fmla="*/ 0 w 2309"/>
                  <a:gd name="T5" fmla="*/ 0 h 8312"/>
                  <a:gd name="T6" fmla="*/ 0 w 2309"/>
                  <a:gd name="T7" fmla="*/ 0 h 8312"/>
                  <a:gd name="T8" fmla="*/ 0 w 2309"/>
                  <a:gd name="T9" fmla="*/ 0 h 8312"/>
                  <a:gd name="T10" fmla="*/ 0 w 2309"/>
                  <a:gd name="T11" fmla="*/ 0 h 8312"/>
                  <a:gd name="T12" fmla="*/ 0 w 2309"/>
                  <a:gd name="T13" fmla="*/ 0 h 8312"/>
                  <a:gd name="T14" fmla="*/ 0 w 2309"/>
                  <a:gd name="T15" fmla="*/ 0 h 8312"/>
                  <a:gd name="T16" fmla="*/ 0 w 2309"/>
                  <a:gd name="T17" fmla="*/ 0 h 8312"/>
                  <a:gd name="T18" fmla="*/ 0 w 2309"/>
                  <a:gd name="T19" fmla="*/ 0 h 8312"/>
                  <a:gd name="T20" fmla="*/ 0 w 2309"/>
                  <a:gd name="T21" fmla="*/ 0 h 8312"/>
                  <a:gd name="T22" fmla="*/ 0 w 2309"/>
                  <a:gd name="T23" fmla="*/ 0 h 8312"/>
                  <a:gd name="T24" fmla="*/ 0 w 2309"/>
                  <a:gd name="T25" fmla="*/ 0 h 8312"/>
                  <a:gd name="T26" fmla="*/ 0 w 2309"/>
                  <a:gd name="T27" fmla="*/ 0 h 8312"/>
                  <a:gd name="T28" fmla="*/ 0 w 2309"/>
                  <a:gd name="T29" fmla="*/ 0 h 8312"/>
                  <a:gd name="T30" fmla="*/ 0 w 2309"/>
                  <a:gd name="T31" fmla="*/ 0 h 8312"/>
                  <a:gd name="T32" fmla="*/ 0 w 2309"/>
                  <a:gd name="T33" fmla="*/ 0 h 83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09"/>
                  <a:gd name="T52" fmla="*/ 0 h 8312"/>
                  <a:gd name="T53" fmla="*/ 2309 w 2309"/>
                  <a:gd name="T54" fmla="*/ 8312 h 83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09" h="8312">
                    <a:moveTo>
                      <a:pt x="0" y="8312"/>
                    </a:moveTo>
                    <a:lnTo>
                      <a:pt x="447" y="8013"/>
                    </a:lnTo>
                    <a:lnTo>
                      <a:pt x="847" y="7665"/>
                    </a:lnTo>
                    <a:lnTo>
                      <a:pt x="1201" y="7273"/>
                    </a:lnTo>
                    <a:lnTo>
                      <a:pt x="1508" y="6840"/>
                    </a:lnTo>
                    <a:lnTo>
                      <a:pt x="1765" y="6370"/>
                    </a:lnTo>
                    <a:lnTo>
                      <a:pt x="1974" y="5868"/>
                    </a:lnTo>
                    <a:lnTo>
                      <a:pt x="2134" y="5339"/>
                    </a:lnTo>
                    <a:lnTo>
                      <a:pt x="2243" y="4786"/>
                    </a:lnTo>
                    <a:lnTo>
                      <a:pt x="2302" y="4212"/>
                    </a:lnTo>
                    <a:lnTo>
                      <a:pt x="2309" y="3623"/>
                    </a:lnTo>
                    <a:lnTo>
                      <a:pt x="2266" y="3024"/>
                    </a:lnTo>
                    <a:lnTo>
                      <a:pt x="2168" y="2417"/>
                    </a:lnTo>
                    <a:lnTo>
                      <a:pt x="2018" y="1806"/>
                    </a:lnTo>
                    <a:lnTo>
                      <a:pt x="1814" y="1197"/>
                    </a:lnTo>
                    <a:lnTo>
                      <a:pt x="1555" y="593"/>
                    </a:lnTo>
                    <a:lnTo>
                      <a:pt x="1242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" name="Freeform 98"/>
              <p:cNvSpPr>
                <a:spLocks noChangeAspect="1"/>
              </p:cNvSpPr>
              <p:nvPr/>
            </p:nvSpPr>
            <p:spPr bwMode="gray">
              <a:xfrm>
                <a:off x="3156" y="2628"/>
                <a:ext cx="4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44" y="41"/>
                    </a:moveTo>
                    <a:lnTo>
                      <a:pt x="24" y="52"/>
                    </a:lnTo>
                    <a:lnTo>
                      <a:pt x="0" y="12"/>
                    </a:lnTo>
                    <a:lnTo>
                      <a:pt x="20" y="0"/>
                    </a:lnTo>
                    <a:lnTo>
                      <a:pt x="44" y="41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5" name="Freeform 99"/>
              <p:cNvSpPr>
                <a:spLocks noChangeAspect="1"/>
              </p:cNvSpPr>
              <p:nvPr/>
            </p:nvSpPr>
            <p:spPr bwMode="gray">
              <a:xfrm>
                <a:off x="3258" y="1934"/>
                <a:ext cx="5" cy="3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12" y="44"/>
                    </a:moveTo>
                    <a:lnTo>
                      <a:pt x="0" y="24"/>
                    </a:lnTo>
                    <a:lnTo>
                      <a:pt x="40" y="0"/>
                    </a:lnTo>
                    <a:lnTo>
                      <a:pt x="52" y="21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" name="Freeform 100"/>
              <p:cNvSpPr>
                <a:spLocks noChangeAspect="1"/>
              </p:cNvSpPr>
              <p:nvPr/>
            </p:nvSpPr>
            <p:spPr bwMode="gray">
              <a:xfrm>
                <a:off x="2608" y="1634"/>
                <a:ext cx="652" cy="303"/>
              </a:xfrm>
              <a:custGeom>
                <a:avLst/>
                <a:gdLst>
                  <a:gd name="T0" fmla="*/ 0 w 7837"/>
                  <a:gd name="T1" fmla="*/ 0 h 3616"/>
                  <a:gd name="T2" fmla="*/ 0 w 7837"/>
                  <a:gd name="T3" fmla="*/ 0 h 3616"/>
                  <a:gd name="T4" fmla="*/ 0 w 7837"/>
                  <a:gd name="T5" fmla="*/ 0 h 3616"/>
                  <a:gd name="T6" fmla="*/ 0 w 7837"/>
                  <a:gd name="T7" fmla="*/ 0 h 3616"/>
                  <a:gd name="T8" fmla="*/ 0 w 7837"/>
                  <a:gd name="T9" fmla="*/ 0 h 3616"/>
                  <a:gd name="T10" fmla="*/ 0 w 7837"/>
                  <a:gd name="T11" fmla="*/ 0 h 3616"/>
                  <a:gd name="T12" fmla="*/ 0 w 7837"/>
                  <a:gd name="T13" fmla="*/ 0 h 3616"/>
                  <a:gd name="T14" fmla="*/ 0 w 7837"/>
                  <a:gd name="T15" fmla="*/ 0 h 3616"/>
                  <a:gd name="T16" fmla="*/ 0 w 7837"/>
                  <a:gd name="T17" fmla="*/ 0 h 3616"/>
                  <a:gd name="T18" fmla="*/ 0 w 7837"/>
                  <a:gd name="T19" fmla="*/ 0 h 3616"/>
                  <a:gd name="T20" fmla="*/ 0 w 7837"/>
                  <a:gd name="T21" fmla="*/ 0 h 3616"/>
                  <a:gd name="T22" fmla="*/ 0 w 7837"/>
                  <a:gd name="T23" fmla="*/ 0 h 3616"/>
                  <a:gd name="T24" fmla="*/ 0 w 7837"/>
                  <a:gd name="T25" fmla="*/ 0 h 3616"/>
                  <a:gd name="T26" fmla="*/ 0 w 7837"/>
                  <a:gd name="T27" fmla="*/ 0 h 3616"/>
                  <a:gd name="T28" fmla="*/ 0 w 7837"/>
                  <a:gd name="T29" fmla="*/ 0 h 3616"/>
                  <a:gd name="T30" fmla="*/ 0 w 7837"/>
                  <a:gd name="T31" fmla="*/ 0 h 3616"/>
                  <a:gd name="T32" fmla="*/ 0 w 7837"/>
                  <a:gd name="T33" fmla="*/ 0 h 36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37"/>
                  <a:gd name="T52" fmla="*/ 0 h 3616"/>
                  <a:gd name="T53" fmla="*/ 7837 w 7837"/>
                  <a:gd name="T54" fmla="*/ 3616 h 36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37" h="3616">
                    <a:moveTo>
                      <a:pt x="7837" y="3616"/>
                    </a:moveTo>
                    <a:lnTo>
                      <a:pt x="7475" y="3050"/>
                    </a:lnTo>
                    <a:lnTo>
                      <a:pt x="7080" y="2526"/>
                    </a:lnTo>
                    <a:lnTo>
                      <a:pt x="6651" y="2047"/>
                    </a:lnTo>
                    <a:lnTo>
                      <a:pt x="6196" y="1614"/>
                    </a:lnTo>
                    <a:lnTo>
                      <a:pt x="5717" y="1230"/>
                    </a:lnTo>
                    <a:lnTo>
                      <a:pt x="5217" y="895"/>
                    </a:lnTo>
                    <a:lnTo>
                      <a:pt x="4703" y="610"/>
                    </a:lnTo>
                    <a:lnTo>
                      <a:pt x="4175" y="377"/>
                    </a:lnTo>
                    <a:lnTo>
                      <a:pt x="3640" y="198"/>
                    </a:lnTo>
                    <a:lnTo>
                      <a:pt x="3101" y="74"/>
                    </a:lnTo>
                    <a:lnTo>
                      <a:pt x="2562" y="8"/>
                    </a:lnTo>
                    <a:lnTo>
                      <a:pt x="2026" y="0"/>
                    </a:lnTo>
                    <a:lnTo>
                      <a:pt x="1497" y="51"/>
                    </a:lnTo>
                    <a:lnTo>
                      <a:pt x="981" y="164"/>
                    </a:lnTo>
                    <a:lnTo>
                      <a:pt x="480" y="340"/>
                    </a:lnTo>
                    <a:lnTo>
                      <a:pt x="0" y="581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7" name="Freeform 101"/>
              <p:cNvSpPr>
                <a:spLocks noChangeAspect="1"/>
              </p:cNvSpPr>
              <p:nvPr/>
            </p:nvSpPr>
            <p:spPr bwMode="gray">
              <a:xfrm>
                <a:off x="3259" y="1936"/>
                <a:ext cx="5" cy="3"/>
              </a:xfrm>
              <a:custGeom>
                <a:avLst/>
                <a:gdLst>
                  <a:gd name="T0" fmla="*/ 0 w 52"/>
                  <a:gd name="T1" fmla="*/ 0 h 43"/>
                  <a:gd name="T2" fmla="*/ 0 w 52"/>
                  <a:gd name="T3" fmla="*/ 0 h 43"/>
                  <a:gd name="T4" fmla="*/ 0 w 52"/>
                  <a:gd name="T5" fmla="*/ 0 h 43"/>
                  <a:gd name="T6" fmla="*/ 0 w 52"/>
                  <a:gd name="T7" fmla="*/ 0 h 43"/>
                  <a:gd name="T8" fmla="*/ 0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3"/>
                  <a:gd name="T17" fmla="*/ 52 w 5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3">
                    <a:moveTo>
                      <a:pt x="40" y="0"/>
                    </a:moveTo>
                    <a:lnTo>
                      <a:pt x="52" y="20"/>
                    </a:lnTo>
                    <a:lnTo>
                      <a:pt x="11" y="43"/>
                    </a:lnTo>
                    <a:lnTo>
                      <a:pt x="0" y="2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8" name="Freeform 102"/>
              <p:cNvSpPr>
                <a:spLocks noChangeAspect="1"/>
              </p:cNvSpPr>
              <p:nvPr/>
            </p:nvSpPr>
            <p:spPr bwMode="gray">
              <a:xfrm>
                <a:off x="2605" y="1683"/>
                <a:ext cx="5" cy="4"/>
              </a:xfrm>
              <a:custGeom>
                <a:avLst/>
                <a:gdLst>
                  <a:gd name="T0" fmla="*/ 0 w 43"/>
                  <a:gd name="T1" fmla="*/ 0 h 52"/>
                  <a:gd name="T2" fmla="*/ 0 w 43"/>
                  <a:gd name="T3" fmla="*/ 0 h 52"/>
                  <a:gd name="T4" fmla="*/ 0 w 43"/>
                  <a:gd name="T5" fmla="*/ 0 h 52"/>
                  <a:gd name="T6" fmla="*/ 0 w 43"/>
                  <a:gd name="T7" fmla="*/ 0 h 52"/>
                  <a:gd name="T8" fmla="*/ 0 w 43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52"/>
                  <a:gd name="T17" fmla="*/ 43 w 43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52">
                    <a:moveTo>
                      <a:pt x="43" y="40"/>
                    </a:moveTo>
                    <a:lnTo>
                      <a:pt x="23" y="52"/>
                    </a:lnTo>
                    <a:lnTo>
                      <a:pt x="0" y="12"/>
                    </a:lnTo>
                    <a:lnTo>
                      <a:pt x="20" y="0"/>
                    </a:lnTo>
                    <a:lnTo>
                      <a:pt x="43" y="4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9" name="Freeform 103"/>
              <p:cNvSpPr>
                <a:spLocks noChangeAspect="1"/>
              </p:cNvSpPr>
              <p:nvPr/>
            </p:nvSpPr>
            <p:spPr bwMode="gray">
              <a:xfrm>
                <a:off x="2415" y="1684"/>
                <a:ext cx="193" cy="692"/>
              </a:xfrm>
              <a:custGeom>
                <a:avLst/>
                <a:gdLst>
                  <a:gd name="T0" fmla="*/ 0 w 2311"/>
                  <a:gd name="T1" fmla="*/ 0 h 8312"/>
                  <a:gd name="T2" fmla="*/ 0 w 2311"/>
                  <a:gd name="T3" fmla="*/ 0 h 8312"/>
                  <a:gd name="T4" fmla="*/ 0 w 2311"/>
                  <a:gd name="T5" fmla="*/ 0 h 8312"/>
                  <a:gd name="T6" fmla="*/ 0 w 2311"/>
                  <a:gd name="T7" fmla="*/ 0 h 8312"/>
                  <a:gd name="T8" fmla="*/ 0 w 2311"/>
                  <a:gd name="T9" fmla="*/ 0 h 8312"/>
                  <a:gd name="T10" fmla="*/ 0 w 2311"/>
                  <a:gd name="T11" fmla="*/ 0 h 8312"/>
                  <a:gd name="T12" fmla="*/ 0 w 2311"/>
                  <a:gd name="T13" fmla="*/ 0 h 8312"/>
                  <a:gd name="T14" fmla="*/ 0 w 2311"/>
                  <a:gd name="T15" fmla="*/ 0 h 8312"/>
                  <a:gd name="T16" fmla="*/ 0 w 2311"/>
                  <a:gd name="T17" fmla="*/ 0 h 8312"/>
                  <a:gd name="T18" fmla="*/ 0 w 2311"/>
                  <a:gd name="T19" fmla="*/ 0 h 8312"/>
                  <a:gd name="T20" fmla="*/ 0 w 2311"/>
                  <a:gd name="T21" fmla="*/ 0 h 8312"/>
                  <a:gd name="T22" fmla="*/ 0 w 2311"/>
                  <a:gd name="T23" fmla="*/ 0 h 8312"/>
                  <a:gd name="T24" fmla="*/ 0 w 2311"/>
                  <a:gd name="T25" fmla="*/ 0 h 8312"/>
                  <a:gd name="T26" fmla="*/ 0 w 2311"/>
                  <a:gd name="T27" fmla="*/ 0 h 8312"/>
                  <a:gd name="T28" fmla="*/ 0 w 2311"/>
                  <a:gd name="T29" fmla="*/ 0 h 8312"/>
                  <a:gd name="T30" fmla="*/ 0 w 2311"/>
                  <a:gd name="T31" fmla="*/ 0 h 8312"/>
                  <a:gd name="T32" fmla="*/ 0 w 2311"/>
                  <a:gd name="T33" fmla="*/ 0 h 83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11"/>
                  <a:gd name="T52" fmla="*/ 0 h 8312"/>
                  <a:gd name="T53" fmla="*/ 2311 w 2311"/>
                  <a:gd name="T54" fmla="*/ 8312 h 83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11" h="8312">
                    <a:moveTo>
                      <a:pt x="2311" y="0"/>
                    </a:moveTo>
                    <a:lnTo>
                      <a:pt x="1863" y="299"/>
                    </a:lnTo>
                    <a:lnTo>
                      <a:pt x="1462" y="647"/>
                    </a:lnTo>
                    <a:lnTo>
                      <a:pt x="1109" y="1039"/>
                    </a:lnTo>
                    <a:lnTo>
                      <a:pt x="803" y="1471"/>
                    </a:lnTo>
                    <a:lnTo>
                      <a:pt x="545" y="1941"/>
                    </a:lnTo>
                    <a:lnTo>
                      <a:pt x="335" y="2443"/>
                    </a:lnTo>
                    <a:lnTo>
                      <a:pt x="176" y="2973"/>
                    </a:lnTo>
                    <a:lnTo>
                      <a:pt x="66" y="3526"/>
                    </a:lnTo>
                    <a:lnTo>
                      <a:pt x="8" y="4099"/>
                    </a:lnTo>
                    <a:lnTo>
                      <a:pt x="0" y="4688"/>
                    </a:lnTo>
                    <a:lnTo>
                      <a:pt x="45" y="5288"/>
                    </a:lnTo>
                    <a:lnTo>
                      <a:pt x="142" y="5895"/>
                    </a:lnTo>
                    <a:lnTo>
                      <a:pt x="292" y="6505"/>
                    </a:lnTo>
                    <a:lnTo>
                      <a:pt x="496" y="7114"/>
                    </a:lnTo>
                    <a:lnTo>
                      <a:pt x="754" y="7718"/>
                    </a:lnTo>
                    <a:lnTo>
                      <a:pt x="1069" y="8312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0" name="Freeform 104"/>
              <p:cNvSpPr>
                <a:spLocks noChangeAspect="1"/>
              </p:cNvSpPr>
              <p:nvPr/>
            </p:nvSpPr>
            <p:spPr bwMode="gray">
              <a:xfrm>
                <a:off x="2607" y="1681"/>
                <a:ext cx="4" cy="4"/>
              </a:xfrm>
              <a:custGeom>
                <a:avLst/>
                <a:gdLst>
                  <a:gd name="T0" fmla="*/ 0 w 43"/>
                  <a:gd name="T1" fmla="*/ 0 h 52"/>
                  <a:gd name="T2" fmla="*/ 0 w 43"/>
                  <a:gd name="T3" fmla="*/ 0 h 52"/>
                  <a:gd name="T4" fmla="*/ 0 w 43"/>
                  <a:gd name="T5" fmla="*/ 0 h 52"/>
                  <a:gd name="T6" fmla="*/ 0 w 43"/>
                  <a:gd name="T7" fmla="*/ 0 h 52"/>
                  <a:gd name="T8" fmla="*/ 0 w 43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52"/>
                  <a:gd name="T17" fmla="*/ 43 w 43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52">
                    <a:moveTo>
                      <a:pt x="0" y="12"/>
                    </a:moveTo>
                    <a:lnTo>
                      <a:pt x="20" y="0"/>
                    </a:lnTo>
                    <a:lnTo>
                      <a:pt x="43" y="41"/>
                    </a:lnTo>
                    <a:lnTo>
                      <a:pt x="23" y="5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1" name="Freeform 105"/>
              <p:cNvSpPr>
                <a:spLocks noChangeAspect="1"/>
              </p:cNvSpPr>
              <p:nvPr/>
            </p:nvSpPr>
            <p:spPr bwMode="gray">
              <a:xfrm>
                <a:off x="2503" y="2375"/>
                <a:ext cx="4" cy="4"/>
              </a:xfrm>
              <a:custGeom>
                <a:avLst/>
                <a:gdLst>
                  <a:gd name="T0" fmla="*/ 0 w 52"/>
                  <a:gd name="T1" fmla="*/ 0 h 43"/>
                  <a:gd name="T2" fmla="*/ 0 w 52"/>
                  <a:gd name="T3" fmla="*/ 0 h 43"/>
                  <a:gd name="T4" fmla="*/ 0 w 52"/>
                  <a:gd name="T5" fmla="*/ 0 h 43"/>
                  <a:gd name="T6" fmla="*/ 0 w 52"/>
                  <a:gd name="T7" fmla="*/ 0 h 43"/>
                  <a:gd name="T8" fmla="*/ 0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3"/>
                  <a:gd name="T17" fmla="*/ 52 w 5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3">
                    <a:moveTo>
                      <a:pt x="40" y="0"/>
                    </a:moveTo>
                    <a:lnTo>
                      <a:pt x="52" y="20"/>
                    </a:lnTo>
                    <a:lnTo>
                      <a:pt x="11" y="43"/>
                    </a:lnTo>
                    <a:lnTo>
                      <a:pt x="0" y="2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2" name="Freeform 106"/>
              <p:cNvSpPr>
                <a:spLocks noChangeAspect="1"/>
              </p:cNvSpPr>
              <p:nvPr/>
            </p:nvSpPr>
            <p:spPr bwMode="gray">
              <a:xfrm>
                <a:off x="2505" y="2376"/>
                <a:ext cx="653" cy="303"/>
              </a:xfrm>
              <a:custGeom>
                <a:avLst/>
                <a:gdLst>
                  <a:gd name="T0" fmla="*/ 0 w 7837"/>
                  <a:gd name="T1" fmla="*/ 0 h 3616"/>
                  <a:gd name="T2" fmla="*/ 0 w 7837"/>
                  <a:gd name="T3" fmla="*/ 0 h 3616"/>
                  <a:gd name="T4" fmla="*/ 0 w 7837"/>
                  <a:gd name="T5" fmla="*/ 0 h 3616"/>
                  <a:gd name="T6" fmla="*/ 0 w 7837"/>
                  <a:gd name="T7" fmla="*/ 0 h 3616"/>
                  <a:gd name="T8" fmla="*/ 0 w 7837"/>
                  <a:gd name="T9" fmla="*/ 0 h 3616"/>
                  <a:gd name="T10" fmla="*/ 0 w 7837"/>
                  <a:gd name="T11" fmla="*/ 0 h 3616"/>
                  <a:gd name="T12" fmla="*/ 0 w 7837"/>
                  <a:gd name="T13" fmla="*/ 0 h 3616"/>
                  <a:gd name="T14" fmla="*/ 0 w 7837"/>
                  <a:gd name="T15" fmla="*/ 0 h 3616"/>
                  <a:gd name="T16" fmla="*/ 0 w 7837"/>
                  <a:gd name="T17" fmla="*/ 0 h 3616"/>
                  <a:gd name="T18" fmla="*/ 0 w 7837"/>
                  <a:gd name="T19" fmla="*/ 0 h 3616"/>
                  <a:gd name="T20" fmla="*/ 0 w 7837"/>
                  <a:gd name="T21" fmla="*/ 0 h 3616"/>
                  <a:gd name="T22" fmla="*/ 0 w 7837"/>
                  <a:gd name="T23" fmla="*/ 0 h 3616"/>
                  <a:gd name="T24" fmla="*/ 0 w 7837"/>
                  <a:gd name="T25" fmla="*/ 0 h 3616"/>
                  <a:gd name="T26" fmla="*/ 0 w 7837"/>
                  <a:gd name="T27" fmla="*/ 0 h 3616"/>
                  <a:gd name="T28" fmla="*/ 0 w 7837"/>
                  <a:gd name="T29" fmla="*/ 0 h 3616"/>
                  <a:gd name="T30" fmla="*/ 0 w 7837"/>
                  <a:gd name="T31" fmla="*/ 0 h 3616"/>
                  <a:gd name="T32" fmla="*/ 0 w 7837"/>
                  <a:gd name="T33" fmla="*/ 0 h 36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37"/>
                  <a:gd name="T52" fmla="*/ 0 h 3616"/>
                  <a:gd name="T53" fmla="*/ 7837 w 7837"/>
                  <a:gd name="T54" fmla="*/ 3616 h 36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37" h="3616">
                    <a:moveTo>
                      <a:pt x="0" y="0"/>
                    </a:moveTo>
                    <a:lnTo>
                      <a:pt x="360" y="566"/>
                    </a:lnTo>
                    <a:lnTo>
                      <a:pt x="756" y="1090"/>
                    </a:lnTo>
                    <a:lnTo>
                      <a:pt x="1184" y="1568"/>
                    </a:lnTo>
                    <a:lnTo>
                      <a:pt x="1639" y="2001"/>
                    </a:lnTo>
                    <a:lnTo>
                      <a:pt x="2119" y="2386"/>
                    </a:lnTo>
                    <a:lnTo>
                      <a:pt x="2618" y="2721"/>
                    </a:lnTo>
                    <a:lnTo>
                      <a:pt x="3133" y="3006"/>
                    </a:lnTo>
                    <a:lnTo>
                      <a:pt x="3660" y="3238"/>
                    </a:lnTo>
                    <a:lnTo>
                      <a:pt x="4196" y="3417"/>
                    </a:lnTo>
                    <a:lnTo>
                      <a:pt x="4735" y="3541"/>
                    </a:lnTo>
                    <a:lnTo>
                      <a:pt x="5274" y="3607"/>
                    </a:lnTo>
                    <a:lnTo>
                      <a:pt x="5810" y="3616"/>
                    </a:lnTo>
                    <a:lnTo>
                      <a:pt x="6338" y="3565"/>
                    </a:lnTo>
                    <a:lnTo>
                      <a:pt x="6855" y="3451"/>
                    </a:lnTo>
                    <a:lnTo>
                      <a:pt x="7356" y="3276"/>
                    </a:lnTo>
                    <a:lnTo>
                      <a:pt x="7837" y="3035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3" name="Freeform 107"/>
              <p:cNvSpPr>
                <a:spLocks noChangeAspect="1"/>
              </p:cNvSpPr>
              <p:nvPr/>
            </p:nvSpPr>
            <p:spPr bwMode="gray">
              <a:xfrm>
                <a:off x="2502" y="2375"/>
                <a:ext cx="4" cy="3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12" y="44"/>
                    </a:moveTo>
                    <a:lnTo>
                      <a:pt x="0" y="24"/>
                    </a:lnTo>
                    <a:lnTo>
                      <a:pt x="40" y="0"/>
                    </a:lnTo>
                    <a:lnTo>
                      <a:pt x="52" y="21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4" name="Freeform 108"/>
              <p:cNvSpPr>
                <a:spLocks noChangeAspect="1"/>
              </p:cNvSpPr>
              <p:nvPr/>
            </p:nvSpPr>
            <p:spPr bwMode="gray">
              <a:xfrm>
                <a:off x="3157" y="2626"/>
                <a:ext cx="4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0" y="11"/>
                    </a:moveTo>
                    <a:lnTo>
                      <a:pt x="21" y="0"/>
                    </a:lnTo>
                    <a:lnTo>
                      <a:pt x="44" y="40"/>
                    </a:lnTo>
                    <a:lnTo>
                      <a:pt x="24" y="5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5" name="Freeform 109"/>
              <p:cNvSpPr>
                <a:spLocks noChangeAspect="1"/>
              </p:cNvSpPr>
              <p:nvPr/>
            </p:nvSpPr>
            <p:spPr bwMode="gray">
              <a:xfrm>
                <a:off x="3095" y="2033"/>
                <a:ext cx="135" cy="596"/>
              </a:xfrm>
              <a:custGeom>
                <a:avLst/>
                <a:gdLst>
                  <a:gd name="T0" fmla="*/ 0 w 1617"/>
                  <a:gd name="T1" fmla="*/ 0 h 7154"/>
                  <a:gd name="T2" fmla="*/ 0 w 1617"/>
                  <a:gd name="T3" fmla="*/ 0 h 7154"/>
                  <a:gd name="T4" fmla="*/ 0 w 1617"/>
                  <a:gd name="T5" fmla="*/ 0 h 7154"/>
                  <a:gd name="T6" fmla="*/ 0 w 1617"/>
                  <a:gd name="T7" fmla="*/ 0 h 7154"/>
                  <a:gd name="T8" fmla="*/ 0 w 1617"/>
                  <a:gd name="T9" fmla="*/ 0 h 7154"/>
                  <a:gd name="T10" fmla="*/ 0 w 1617"/>
                  <a:gd name="T11" fmla="*/ 0 h 7154"/>
                  <a:gd name="T12" fmla="*/ 0 w 1617"/>
                  <a:gd name="T13" fmla="*/ 0 h 7154"/>
                  <a:gd name="T14" fmla="*/ 0 w 1617"/>
                  <a:gd name="T15" fmla="*/ 0 h 7154"/>
                  <a:gd name="T16" fmla="*/ 0 w 1617"/>
                  <a:gd name="T17" fmla="*/ 0 h 7154"/>
                  <a:gd name="T18" fmla="*/ 0 w 1617"/>
                  <a:gd name="T19" fmla="*/ 0 h 7154"/>
                  <a:gd name="T20" fmla="*/ 0 w 1617"/>
                  <a:gd name="T21" fmla="*/ 0 h 7154"/>
                  <a:gd name="T22" fmla="*/ 0 w 1617"/>
                  <a:gd name="T23" fmla="*/ 0 h 7154"/>
                  <a:gd name="T24" fmla="*/ 0 w 1617"/>
                  <a:gd name="T25" fmla="*/ 0 h 7154"/>
                  <a:gd name="T26" fmla="*/ 0 w 1617"/>
                  <a:gd name="T27" fmla="*/ 0 h 7154"/>
                  <a:gd name="T28" fmla="*/ 0 w 1617"/>
                  <a:gd name="T29" fmla="*/ 0 h 7154"/>
                  <a:gd name="T30" fmla="*/ 0 w 1617"/>
                  <a:gd name="T31" fmla="*/ 0 h 7154"/>
                  <a:gd name="T32" fmla="*/ 0 w 1617"/>
                  <a:gd name="T33" fmla="*/ 0 h 7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17"/>
                  <a:gd name="T52" fmla="*/ 0 h 7154"/>
                  <a:gd name="T53" fmla="*/ 1617 w 1617"/>
                  <a:gd name="T54" fmla="*/ 7154 h 71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17" h="7154">
                    <a:moveTo>
                      <a:pt x="750" y="7154"/>
                    </a:moveTo>
                    <a:lnTo>
                      <a:pt x="993" y="6974"/>
                    </a:lnTo>
                    <a:lnTo>
                      <a:pt x="1196" y="6740"/>
                    </a:lnTo>
                    <a:lnTo>
                      <a:pt x="1359" y="6458"/>
                    </a:lnTo>
                    <a:lnTo>
                      <a:pt x="1482" y="6132"/>
                    </a:lnTo>
                    <a:lnTo>
                      <a:pt x="1566" y="5764"/>
                    </a:lnTo>
                    <a:lnTo>
                      <a:pt x="1610" y="5357"/>
                    </a:lnTo>
                    <a:lnTo>
                      <a:pt x="1617" y="4917"/>
                    </a:lnTo>
                    <a:lnTo>
                      <a:pt x="1585" y="4446"/>
                    </a:lnTo>
                    <a:lnTo>
                      <a:pt x="1516" y="3947"/>
                    </a:lnTo>
                    <a:lnTo>
                      <a:pt x="1408" y="3425"/>
                    </a:lnTo>
                    <a:lnTo>
                      <a:pt x="1264" y="2883"/>
                    </a:lnTo>
                    <a:lnTo>
                      <a:pt x="1083" y="2325"/>
                    </a:lnTo>
                    <a:lnTo>
                      <a:pt x="865" y="1753"/>
                    </a:lnTo>
                    <a:lnTo>
                      <a:pt x="612" y="1174"/>
                    </a:lnTo>
                    <a:lnTo>
                      <a:pt x="323" y="587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6" name="Freeform 110"/>
              <p:cNvSpPr>
                <a:spLocks noChangeAspect="1"/>
              </p:cNvSpPr>
              <p:nvPr/>
            </p:nvSpPr>
            <p:spPr bwMode="gray">
              <a:xfrm>
                <a:off x="3156" y="2628"/>
                <a:ext cx="4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44" y="41"/>
                    </a:moveTo>
                    <a:lnTo>
                      <a:pt x="24" y="52"/>
                    </a:lnTo>
                    <a:lnTo>
                      <a:pt x="0" y="12"/>
                    </a:lnTo>
                    <a:lnTo>
                      <a:pt x="20" y="0"/>
                    </a:lnTo>
                    <a:lnTo>
                      <a:pt x="44" y="41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7" name="Freeform 111"/>
              <p:cNvSpPr>
                <a:spLocks noChangeAspect="1"/>
              </p:cNvSpPr>
              <p:nvPr/>
            </p:nvSpPr>
            <p:spPr bwMode="gray">
              <a:xfrm>
                <a:off x="3092" y="2031"/>
                <a:ext cx="5" cy="3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11" y="44"/>
                    </a:moveTo>
                    <a:lnTo>
                      <a:pt x="0" y="23"/>
                    </a:lnTo>
                    <a:lnTo>
                      <a:pt x="40" y="0"/>
                    </a:lnTo>
                    <a:lnTo>
                      <a:pt x="52" y="20"/>
                    </a:lnTo>
                    <a:lnTo>
                      <a:pt x="11" y="44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8" name="Freeform 112"/>
              <p:cNvSpPr>
                <a:spLocks noChangeAspect="1"/>
              </p:cNvSpPr>
              <p:nvPr/>
            </p:nvSpPr>
            <p:spPr bwMode="gray">
              <a:xfrm>
                <a:off x="2608" y="1667"/>
                <a:ext cx="487" cy="366"/>
              </a:xfrm>
              <a:custGeom>
                <a:avLst/>
                <a:gdLst>
                  <a:gd name="T0" fmla="*/ 0 w 5845"/>
                  <a:gd name="T1" fmla="*/ 0 h 4379"/>
                  <a:gd name="T2" fmla="*/ 0 w 5845"/>
                  <a:gd name="T3" fmla="*/ 0 h 4379"/>
                  <a:gd name="T4" fmla="*/ 0 w 5845"/>
                  <a:gd name="T5" fmla="*/ 0 h 4379"/>
                  <a:gd name="T6" fmla="*/ 0 w 5845"/>
                  <a:gd name="T7" fmla="*/ 0 h 4379"/>
                  <a:gd name="T8" fmla="*/ 0 w 5845"/>
                  <a:gd name="T9" fmla="*/ 0 h 4379"/>
                  <a:gd name="T10" fmla="*/ 0 w 5845"/>
                  <a:gd name="T11" fmla="*/ 0 h 4379"/>
                  <a:gd name="T12" fmla="*/ 0 w 5845"/>
                  <a:gd name="T13" fmla="*/ 0 h 4379"/>
                  <a:gd name="T14" fmla="*/ 0 w 5845"/>
                  <a:gd name="T15" fmla="*/ 0 h 4379"/>
                  <a:gd name="T16" fmla="*/ 0 w 5845"/>
                  <a:gd name="T17" fmla="*/ 0 h 4379"/>
                  <a:gd name="T18" fmla="*/ 0 w 5845"/>
                  <a:gd name="T19" fmla="*/ 0 h 4379"/>
                  <a:gd name="T20" fmla="*/ 0 w 5845"/>
                  <a:gd name="T21" fmla="*/ 0 h 4379"/>
                  <a:gd name="T22" fmla="*/ 0 w 5845"/>
                  <a:gd name="T23" fmla="*/ 0 h 4379"/>
                  <a:gd name="T24" fmla="*/ 0 w 5845"/>
                  <a:gd name="T25" fmla="*/ 0 h 4379"/>
                  <a:gd name="T26" fmla="*/ 0 w 5845"/>
                  <a:gd name="T27" fmla="*/ 0 h 4379"/>
                  <a:gd name="T28" fmla="*/ 0 w 5845"/>
                  <a:gd name="T29" fmla="*/ 0 h 4379"/>
                  <a:gd name="T30" fmla="*/ 0 w 5845"/>
                  <a:gd name="T31" fmla="*/ 0 h 4379"/>
                  <a:gd name="T32" fmla="*/ 0 w 5845"/>
                  <a:gd name="T33" fmla="*/ 0 h 43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45"/>
                  <a:gd name="T52" fmla="*/ 0 h 4379"/>
                  <a:gd name="T53" fmla="*/ 5845 w 5845"/>
                  <a:gd name="T54" fmla="*/ 4379 h 437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45" h="4379">
                    <a:moveTo>
                      <a:pt x="5845" y="4379"/>
                    </a:moveTo>
                    <a:lnTo>
                      <a:pt x="5494" y="3806"/>
                    </a:lnTo>
                    <a:lnTo>
                      <a:pt x="5128" y="3265"/>
                    </a:lnTo>
                    <a:lnTo>
                      <a:pt x="4750" y="2758"/>
                    </a:lnTo>
                    <a:lnTo>
                      <a:pt x="4362" y="2287"/>
                    </a:lnTo>
                    <a:lnTo>
                      <a:pt x="3966" y="1853"/>
                    </a:lnTo>
                    <a:lnTo>
                      <a:pt x="3566" y="1460"/>
                    </a:lnTo>
                    <a:lnTo>
                      <a:pt x="3166" y="1108"/>
                    </a:lnTo>
                    <a:lnTo>
                      <a:pt x="2767" y="801"/>
                    </a:lnTo>
                    <a:lnTo>
                      <a:pt x="2373" y="539"/>
                    </a:lnTo>
                    <a:lnTo>
                      <a:pt x="1988" y="326"/>
                    </a:lnTo>
                    <a:lnTo>
                      <a:pt x="1612" y="165"/>
                    </a:lnTo>
                    <a:lnTo>
                      <a:pt x="1251" y="55"/>
                    </a:lnTo>
                    <a:lnTo>
                      <a:pt x="905" y="0"/>
                    </a:lnTo>
                    <a:lnTo>
                      <a:pt x="580" y="2"/>
                    </a:lnTo>
                    <a:lnTo>
                      <a:pt x="277" y="64"/>
                    </a:lnTo>
                    <a:lnTo>
                      <a:pt x="0" y="186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9" name="Freeform 113"/>
              <p:cNvSpPr>
                <a:spLocks noChangeAspect="1"/>
              </p:cNvSpPr>
              <p:nvPr/>
            </p:nvSpPr>
            <p:spPr bwMode="gray">
              <a:xfrm>
                <a:off x="3093" y="2032"/>
                <a:ext cx="5" cy="4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41" y="0"/>
                    </a:moveTo>
                    <a:lnTo>
                      <a:pt x="52" y="20"/>
                    </a:lnTo>
                    <a:lnTo>
                      <a:pt x="12" y="44"/>
                    </a:lnTo>
                    <a:lnTo>
                      <a:pt x="0" y="24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0" name="Freeform 114"/>
              <p:cNvSpPr>
                <a:spLocks noChangeAspect="1"/>
              </p:cNvSpPr>
              <p:nvPr/>
            </p:nvSpPr>
            <p:spPr bwMode="gray">
              <a:xfrm>
                <a:off x="2605" y="1683"/>
                <a:ext cx="5" cy="4"/>
              </a:xfrm>
              <a:custGeom>
                <a:avLst/>
                <a:gdLst>
                  <a:gd name="T0" fmla="*/ 0 w 43"/>
                  <a:gd name="T1" fmla="*/ 0 h 52"/>
                  <a:gd name="T2" fmla="*/ 0 w 43"/>
                  <a:gd name="T3" fmla="*/ 0 h 52"/>
                  <a:gd name="T4" fmla="*/ 0 w 43"/>
                  <a:gd name="T5" fmla="*/ 0 h 52"/>
                  <a:gd name="T6" fmla="*/ 0 w 43"/>
                  <a:gd name="T7" fmla="*/ 0 h 52"/>
                  <a:gd name="T8" fmla="*/ 0 w 43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52"/>
                  <a:gd name="T17" fmla="*/ 43 w 43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52">
                    <a:moveTo>
                      <a:pt x="43" y="40"/>
                    </a:moveTo>
                    <a:lnTo>
                      <a:pt x="23" y="52"/>
                    </a:lnTo>
                    <a:lnTo>
                      <a:pt x="0" y="12"/>
                    </a:lnTo>
                    <a:lnTo>
                      <a:pt x="20" y="0"/>
                    </a:lnTo>
                    <a:lnTo>
                      <a:pt x="43" y="4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1" name="Freeform 115"/>
              <p:cNvSpPr>
                <a:spLocks noChangeAspect="1"/>
              </p:cNvSpPr>
              <p:nvPr/>
            </p:nvSpPr>
            <p:spPr bwMode="gray">
              <a:xfrm>
                <a:off x="2536" y="1684"/>
                <a:ext cx="135" cy="596"/>
              </a:xfrm>
              <a:custGeom>
                <a:avLst/>
                <a:gdLst>
                  <a:gd name="T0" fmla="*/ 0 w 1618"/>
                  <a:gd name="T1" fmla="*/ 0 h 7155"/>
                  <a:gd name="T2" fmla="*/ 0 w 1618"/>
                  <a:gd name="T3" fmla="*/ 0 h 7155"/>
                  <a:gd name="T4" fmla="*/ 0 w 1618"/>
                  <a:gd name="T5" fmla="*/ 0 h 7155"/>
                  <a:gd name="T6" fmla="*/ 0 w 1618"/>
                  <a:gd name="T7" fmla="*/ 0 h 7155"/>
                  <a:gd name="T8" fmla="*/ 0 w 1618"/>
                  <a:gd name="T9" fmla="*/ 0 h 7155"/>
                  <a:gd name="T10" fmla="*/ 0 w 1618"/>
                  <a:gd name="T11" fmla="*/ 0 h 7155"/>
                  <a:gd name="T12" fmla="*/ 0 w 1618"/>
                  <a:gd name="T13" fmla="*/ 0 h 7155"/>
                  <a:gd name="T14" fmla="*/ 0 w 1618"/>
                  <a:gd name="T15" fmla="*/ 0 h 7155"/>
                  <a:gd name="T16" fmla="*/ 0 w 1618"/>
                  <a:gd name="T17" fmla="*/ 0 h 7155"/>
                  <a:gd name="T18" fmla="*/ 0 w 1618"/>
                  <a:gd name="T19" fmla="*/ 0 h 7155"/>
                  <a:gd name="T20" fmla="*/ 0 w 1618"/>
                  <a:gd name="T21" fmla="*/ 0 h 7155"/>
                  <a:gd name="T22" fmla="*/ 0 w 1618"/>
                  <a:gd name="T23" fmla="*/ 0 h 7155"/>
                  <a:gd name="T24" fmla="*/ 0 w 1618"/>
                  <a:gd name="T25" fmla="*/ 0 h 7155"/>
                  <a:gd name="T26" fmla="*/ 0 w 1618"/>
                  <a:gd name="T27" fmla="*/ 0 h 7155"/>
                  <a:gd name="T28" fmla="*/ 0 w 1618"/>
                  <a:gd name="T29" fmla="*/ 0 h 7155"/>
                  <a:gd name="T30" fmla="*/ 0 w 1618"/>
                  <a:gd name="T31" fmla="*/ 0 h 7155"/>
                  <a:gd name="T32" fmla="*/ 0 w 1618"/>
                  <a:gd name="T33" fmla="*/ 0 h 7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18"/>
                  <a:gd name="T52" fmla="*/ 0 h 7155"/>
                  <a:gd name="T53" fmla="*/ 1618 w 1618"/>
                  <a:gd name="T54" fmla="*/ 7155 h 71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18" h="7155">
                    <a:moveTo>
                      <a:pt x="868" y="0"/>
                    </a:moveTo>
                    <a:lnTo>
                      <a:pt x="624" y="180"/>
                    </a:lnTo>
                    <a:lnTo>
                      <a:pt x="421" y="413"/>
                    </a:lnTo>
                    <a:lnTo>
                      <a:pt x="258" y="694"/>
                    </a:lnTo>
                    <a:lnTo>
                      <a:pt x="135" y="1022"/>
                    </a:lnTo>
                    <a:lnTo>
                      <a:pt x="51" y="1390"/>
                    </a:lnTo>
                    <a:lnTo>
                      <a:pt x="6" y="1796"/>
                    </a:lnTo>
                    <a:lnTo>
                      <a:pt x="0" y="2237"/>
                    </a:lnTo>
                    <a:lnTo>
                      <a:pt x="32" y="2708"/>
                    </a:lnTo>
                    <a:lnTo>
                      <a:pt x="102" y="3206"/>
                    </a:lnTo>
                    <a:lnTo>
                      <a:pt x="208" y="3728"/>
                    </a:lnTo>
                    <a:lnTo>
                      <a:pt x="353" y="4271"/>
                    </a:lnTo>
                    <a:lnTo>
                      <a:pt x="534" y="4829"/>
                    </a:lnTo>
                    <a:lnTo>
                      <a:pt x="752" y="5401"/>
                    </a:lnTo>
                    <a:lnTo>
                      <a:pt x="1005" y="5980"/>
                    </a:lnTo>
                    <a:lnTo>
                      <a:pt x="1294" y="6567"/>
                    </a:lnTo>
                    <a:lnTo>
                      <a:pt x="1618" y="7155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2" name="Freeform 116"/>
              <p:cNvSpPr>
                <a:spLocks noChangeAspect="1"/>
              </p:cNvSpPr>
              <p:nvPr/>
            </p:nvSpPr>
            <p:spPr bwMode="gray">
              <a:xfrm>
                <a:off x="2607" y="1681"/>
                <a:ext cx="4" cy="4"/>
              </a:xfrm>
              <a:custGeom>
                <a:avLst/>
                <a:gdLst>
                  <a:gd name="T0" fmla="*/ 0 w 43"/>
                  <a:gd name="T1" fmla="*/ 0 h 52"/>
                  <a:gd name="T2" fmla="*/ 0 w 43"/>
                  <a:gd name="T3" fmla="*/ 0 h 52"/>
                  <a:gd name="T4" fmla="*/ 0 w 43"/>
                  <a:gd name="T5" fmla="*/ 0 h 52"/>
                  <a:gd name="T6" fmla="*/ 0 w 43"/>
                  <a:gd name="T7" fmla="*/ 0 h 52"/>
                  <a:gd name="T8" fmla="*/ 0 w 43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52"/>
                  <a:gd name="T17" fmla="*/ 43 w 43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52">
                    <a:moveTo>
                      <a:pt x="0" y="12"/>
                    </a:moveTo>
                    <a:lnTo>
                      <a:pt x="20" y="0"/>
                    </a:lnTo>
                    <a:lnTo>
                      <a:pt x="43" y="41"/>
                    </a:lnTo>
                    <a:lnTo>
                      <a:pt x="23" y="5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3" name="Freeform 117"/>
              <p:cNvSpPr>
                <a:spLocks noChangeAspect="1"/>
              </p:cNvSpPr>
              <p:nvPr/>
            </p:nvSpPr>
            <p:spPr bwMode="gray">
              <a:xfrm>
                <a:off x="2669" y="2280"/>
                <a:ext cx="5" cy="3"/>
              </a:xfrm>
              <a:custGeom>
                <a:avLst/>
                <a:gdLst>
                  <a:gd name="T0" fmla="*/ 0 w 52"/>
                  <a:gd name="T1" fmla="*/ 0 h 44"/>
                  <a:gd name="T2" fmla="*/ 0 w 52"/>
                  <a:gd name="T3" fmla="*/ 0 h 44"/>
                  <a:gd name="T4" fmla="*/ 0 w 52"/>
                  <a:gd name="T5" fmla="*/ 0 h 44"/>
                  <a:gd name="T6" fmla="*/ 0 w 52"/>
                  <a:gd name="T7" fmla="*/ 0 h 44"/>
                  <a:gd name="T8" fmla="*/ 0 w 52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4"/>
                  <a:gd name="T17" fmla="*/ 52 w 5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4">
                    <a:moveTo>
                      <a:pt x="40" y="0"/>
                    </a:moveTo>
                    <a:lnTo>
                      <a:pt x="52" y="20"/>
                    </a:lnTo>
                    <a:lnTo>
                      <a:pt x="12" y="44"/>
                    </a:lnTo>
                    <a:lnTo>
                      <a:pt x="0" y="2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4" name="Freeform 118"/>
              <p:cNvSpPr>
                <a:spLocks noChangeAspect="1"/>
              </p:cNvSpPr>
              <p:nvPr/>
            </p:nvSpPr>
            <p:spPr bwMode="gray">
              <a:xfrm>
                <a:off x="2671" y="2280"/>
                <a:ext cx="487" cy="366"/>
              </a:xfrm>
              <a:custGeom>
                <a:avLst/>
                <a:gdLst>
                  <a:gd name="T0" fmla="*/ 0 w 5845"/>
                  <a:gd name="T1" fmla="*/ 0 h 4377"/>
                  <a:gd name="T2" fmla="*/ 0 w 5845"/>
                  <a:gd name="T3" fmla="*/ 0 h 4377"/>
                  <a:gd name="T4" fmla="*/ 0 w 5845"/>
                  <a:gd name="T5" fmla="*/ 0 h 4377"/>
                  <a:gd name="T6" fmla="*/ 0 w 5845"/>
                  <a:gd name="T7" fmla="*/ 0 h 4377"/>
                  <a:gd name="T8" fmla="*/ 0 w 5845"/>
                  <a:gd name="T9" fmla="*/ 0 h 4377"/>
                  <a:gd name="T10" fmla="*/ 0 w 5845"/>
                  <a:gd name="T11" fmla="*/ 0 h 4377"/>
                  <a:gd name="T12" fmla="*/ 0 w 5845"/>
                  <a:gd name="T13" fmla="*/ 0 h 4377"/>
                  <a:gd name="T14" fmla="*/ 0 w 5845"/>
                  <a:gd name="T15" fmla="*/ 0 h 4377"/>
                  <a:gd name="T16" fmla="*/ 0 w 5845"/>
                  <a:gd name="T17" fmla="*/ 0 h 4377"/>
                  <a:gd name="T18" fmla="*/ 0 w 5845"/>
                  <a:gd name="T19" fmla="*/ 0 h 4377"/>
                  <a:gd name="T20" fmla="*/ 0 w 5845"/>
                  <a:gd name="T21" fmla="*/ 0 h 4377"/>
                  <a:gd name="T22" fmla="*/ 0 w 5845"/>
                  <a:gd name="T23" fmla="*/ 0 h 4377"/>
                  <a:gd name="T24" fmla="*/ 0 w 5845"/>
                  <a:gd name="T25" fmla="*/ 0 h 4377"/>
                  <a:gd name="T26" fmla="*/ 0 w 5845"/>
                  <a:gd name="T27" fmla="*/ 0 h 4377"/>
                  <a:gd name="T28" fmla="*/ 0 w 5845"/>
                  <a:gd name="T29" fmla="*/ 0 h 4377"/>
                  <a:gd name="T30" fmla="*/ 0 w 5845"/>
                  <a:gd name="T31" fmla="*/ 0 h 4377"/>
                  <a:gd name="T32" fmla="*/ 0 w 5845"/>
                  <a:gd name="T33" fmla="*/ 0 h 43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45"/>
                  <a:gd name="T52" fmla="*/ 0 h 4377"/>
                  <a:gd name="T53" fmla="*/ 5845 w 5845"/>
                  <a:gd name="T54" fmla="*/ 4377 h 437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45" h="4377">
                    <a:moveTo>
                      <a:pt x="0" y="0"/>
                    </a:moveTo>
                    <a:lnTo>
                      <a:pt x="350" y="572"/>
                    </a:lnTo>
                    <a:lnTo>
                      <a:pt x="716" y="1113"/>
                    </a:lnTo>
                    <a:lnTo>
                      <a:pt x="1095" y="1620"/>
                    </a:lnTo>
                    <a:lnTo>
                      <a:pt x="1483" y="2091"/>
                    </a:lnTo>
                    <a:lnTo>
                      <a:pt x="1879" y="2524"/>
                    </a:lnTo>
                    <a:lnTo>
                      <a:pt x="2278" y="2919"/>
                    </a:lnTo>
                    <a:lnTo>
                      <a:pt x="2678" y="3270"/>
                    </a:lnTo>
                    <a:lnTo>
                      <a:pt x="3077" y="3577"/>
                    </a:lnTo>
                    <a:lnTo>
                      <a:pt x="3471" y="3838"/>
                    </a:lnTo>
                    <a:lnTo>
                      <a:pt x="3857" y="4051"/>
                    </a:lnTo>
                    <a:lnTo>
                      <a:pt x="4232" y="4214"/>
                    </a:lnTo>
                    <a:lnTo>
                      <a:pt x="4594" y="4323"/>
                    </a:lnTo>
                    <a:lnTo>
                      <a:pt x="4938" y="4377"/>
                    </a:lnTo>
                    <a:lnTo>
                      <a:pt x="5264" y="4375"/>
                    </a:lnTo>
                    <a:lnTo>
                      <a:pt x="5567" y="4314"/>
                    </a:lnTo>
                    <a:lnTo>
                      <a:pt x="5845" y="4192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5" name="Freeform 119"/>
              <p:cNvSpPr>
                <a:spLocks noChangeAspect="1"/>
              </p:cNvSpPr>
              <p:nvPr/>
            </p:nvSpPr>
            <p:spPr bwMode="gray">
              <a:xfrm>
                <a:off x="2669" y="2277"/>
                <a:ext cx="4" cy="4"/>
              </a:xfrm>
              <a:custGeom>
                <a:avLst/>
                <a:gdLst>
                  <a:gd name="T0" fmla="*/ 0 w 52"/>
                  <a:gd name="T1" fmla="*/ 0 h 43"/>
                  <a:gd name="T2" fmla="*/ 0 w 52"/>
                  <a:gd name="T3" fmla="*/ 0 h 43"/>
                  <a:gd name="T4" fmla="*/ 0 w 52"/>
                  <a:gd name="T5" fmla="*/ 0 h 43"/>
                  <a:gd name="T6" fmla="*/ 0 w 52"/>
                  <a:gd name="T7" fmla="*/ 0 h 43"/>
                  <a:gd name="T8" fmla="*/ 0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3"/>
                  <a:gd name="T17" fmla="*/ 52 w 5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3">
                    <a:moveTo>
                      <a:pt x="12" y="43"/>
                    </a:moveTo>
                    <a:lnTo>
                      <a:pt x="0" y="23"/>
                    </a:lnTo>
                    <a:lnTo>
                      <a:pt x="41" y="0"/>
                    </a:lnTo>
                    <a:lnTo>
                      <a:pt x="52" y="20"/>
                    </a:lnTo>
                    <a:lnTo>
                      <a:pt x="12" y="43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6" name="Freeform 120"/>
              <p:cNvSpPr>
                <a:spLocks noChangeAspect="1"/>
              </p:cNvSpPr>
              <p:nvPr/>
            </p:nvSpPr>
            <p:spPr bwMode="gray">
              <a:xfrm>
                <a:off x="3157" y="2626"/>
                <a:ext cx="4" cy="4"/>
              </a:xfrm>
              <a:custGeom>
                <a:avLst/>
                <a:gdLst>
                  <a:gd name="T0" fmla="*/ 0 w 44"/>
                  <a:gd name="T1" fmla="*/ 0 h 52"/>
                  <a:gd name="T2" fmla="*/ 0 w 44"/>
                  <a:gd name="T3" fmla="*/ 0 h 52"/>
                  <a:gd name="T4" fmla="*/ 0 w 44"/>
                  <a:gd name="T5" fmla="*/ 0 h 52"/>
                  <a:gd name="T6" fmla="*/ 0 w 44"/>
                  <a:gd name="T7" fmla="*/ 0 h 52"/>
                  <a:gd name="T8" fmla="*/ 0 w 44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52"/>
                  <a:gd name="T17" fmla="*/ 44 w 44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52">
                    <a:moveTo>
                      <a:pt x="0" y="11"/>
                    </a:moveTo>
                    <a:lnTo>
                      <a:pt x="21" y="0"/>
                    </a:lnTo>
                    <a:lnTo>
                      <a:pt x="44" y="40"/>
                    </a:lnTo>
                    <a:lnTo>
                      <a:pt x="24" y="5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7" name="Line 121"/>
              <p:cNvSpPr>
                <a:spLocks noChangeAspect="1" noChangeShapeType="1"/>
              </p:cNvSpPr>
              <p:nvPr/>
            </p:nvSpPr>
            <p:spPr bwMode="gray">
              <a:xfrm flipH="1" flipV="1">
                <a:off x="2609" y="1687"/>
                <a:ext cx="546" cy="940"/>
              </a:xfrm>
              <a:prstGeom prst="line">
                <a:avLst/>
              </a:prstGeom>
              <a:noFill/>
              <a:ln w="6350">
                <a:solidFill>
                  <a:srgbClr val="D4E8F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8" name="Freeform 122"/>
              <p:cNvSpPr>
                <a:spLocks noChangeAspect="1"/>
              </p:cNvSpPr>
              <p:nvPr/>
            </p:nvSpPr>
            <p:spPr bwMode="gray">
              <a:xfrm>
                <a:off x="2414" y="2271"/>
                <a:ext cx="530" cy="180"/>
              </a:xfrm>
              <a:custGeom>
                <a:avLst/>
                <a:gdLst>
                  <a:gd name="T0" fmla="*/ 0 w 6360"/>
                  <a:gd name="T1" fmla="*/ 0 h 2154"/>
                  <a:gd name="T2" fmla="*/ 0 w 6360"/>
                  <a:gd name="T3" fmla="*/ 0 h 2154"/>
                  <a:gd name="T4" fmla="*/ 0 w 6360"/>
                  <a:gd name="T5" fmla="*/ 0 h 2154"/>
                  <a:gd name="T6" fmla="*/ 0 w 6360"/>
                  <a:gd name="T7" fmla="*/ 0 h 2154"/>
                  <a:gd name="T8" fmla="*/ 0 w 6360"/>
                  <a:gd name="T9" fmla="*/ 0 h 2154"/>
                  <a:gd name="T10" fmla="*/ 0 w 6360"/>
                  <a:gd name="T11" fmla="*/ 0 h 2154"/>
                  <a:gd name="T12" fmla="*/ 0 w 6360"/>
                  <a:gd name="T13" fmla="*/ 0 h 2154"/>
                  <a:gd name="T14" fmla="*/ 0 w 6360"/>
                  <a:gd name="T15" fmla="*/ 0 h 2154"/>
                  <a:gd name="T16" fmla="*/ 0 w 6360"/>
                  <a:gd name="T17" fmla="*/ 0 h 2154"/>
                  <a:gd name="T18" fmla="*/ 0 w 6360"/>
                  <a:gd name="T19" fmla="*/ 0 h 2154"/>
                  <a:gd name="T20" fmla="*/ 0 w 6360"/>
                  <a:gd name="T21" fmla="*/ 0 h 2154"/>
                  <a:gd name="T22" fmla="*/ 0 w 6360"/>
                  <a:gd name="T23" fmla="*/ 0 h 2154"/>
                  <a:gd name="T24" fmla="*/ 0 w 6360"/>
                  <a:gd name="T25" fmla="*/ 0 h 2154"/>
                  <a:gd name="T26" fmla="*/ 0 w 6360"/>
                  <a:gd name="T27" fmla="*/ 0 h 2154"/>
                  <a:gd name="T28" fmla="*/ 0 w 6360"/>
                  <a:gd name="T29" fmla="*/ 0 h 2154"/>
                  <a:gd name="T30" fmla="*/ 0 w 6360"/>
                  <a:gd name="T31" fmla="*/ 0 h 2154"/>
                  <a:gd name="T32" fmla="*/ 0 w 6360"/>
                  <a:gd name="T33" fmla="*/ 0 h 2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60"/>
                  <a:gd name="T52" fmla="*/ 0 h 2154"/>
                  <a:gd name="T53" fmla="*/ 6360 w 6360"/>
                  <a:gd name="T54" fmla="*/ 2154 h 21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60" h="2154">
                    <a:moveTo>
                      <a:pt x="0" y="1959"/>
                    </a:moveTo>
                    <a:lnTo>
                      <a:pt x="159" y="2053"/>
                    </a:lnTo>
                    <a:lnTo>
                      <a:pt x="357" y="2116"/>
                    </a:lnTo>
                    <a:lnTo>
                      <a:pt x="594" y="2150"/>
                    </a:lnTo>
                    <a:lnTo>
                      <a:pt x="869" y="2154"/>
                    </a:lnTo>
                    <a:lnTo>
                      <a:pt x="1178" y="2128"/>
                    </a:lnTo>
                    <a:lnTo>
                      <a:pt x="1520" y="2073"/>
                    </a:lnTo>
                    <a:lnTo>
                      <a:pt x="1894" y="1989"/>
                    </a:lnTo>
                    <a:lnTo>
                      <a:pt x="2297" y="1876"/>
                    </a:lnTo>
                    <a:lnTo>
                      <a:pt x="2727" y="1736"/>
                    </a:lnTo>
                    <a:lnTo>
                      <a:pt x="3183" y="1567"/>
                    </a:lnTo>
                    <a:lnTo>
                      <a:pt x="3664" y="1372"/>
                    </a:lnTo>
                    <a:lnTo>
                      <a:pt x="4165" y="1149"/>
                    </a:lnTo>
                    <a:lnTo>
                      <a:pt x="4689" y="900"/>
                    </a:lnTo>
                    <a:lnTo>
                      <a:pt x="5230" y="626"/>
                    </a:lnTo>
                    <a:lnTo>
                      <a:pt x="5787" y="325"/>
                    </a:lnTo>
                    <a:lnTo>
                      <a:pt x="6360" y="0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9" name="Freeform 123"/>
              <p:cNvSpPr>
                <a:spLocks noChangeAspect="1"/>
              </p:cNvSpPr>
              <p:nvPr/>
            </p:nvSpPr>
            <p:spPr bwMode="gray">
              <a:xfrm>
                <a:off x="2413" y="2432"/>
                <a:ext cx="2" cy="4"/>
              </a:xfrm>
              <a:custGeom>
                <a:avLst/>
                <a:gdLst>
                  <a:gd name="T0" fmla="*/ 0 w 30"/>
                  <a:gd name="T1" fmla="*/ 0 h 36"/>
                  <a:gd name="T2" fmla="*/ 0 w 30"/>
                  <a:gd name="T3" fmla="*/ 0 h 36"/>
                  <a:gd name="T4" fmla="*/ 0 w 30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36"/>
                  <a:gd name="T11" fmla="*/ 30 w 30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36">
                    <a:moveTo>
                      <a:pt x="0" y="36"/>
                    </a:moveTo>
                    <a:lnTo>
                      <a:pt x="30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0" name="Freeform 124"/>
              <p:cNvSpPr>
                <a:spLocks noChangeAspect="1"/>
              </p:cNvSpPr>
              <p:nvPr/>
            </p:nvSpPr>
            <p:spPr bwMode="gray">
              <a:xfrm>
                <a:off x="2943" y="2270"/>
                <a:ext cx="1" cy="3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0" y="0"/>
                    </a:moveTo>
                    <a:lnTo>
                      <a:pt x="2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1" name="Freeform 125"/>
              <p:cNvSpPr>
                <a:spLocks noChangeAspect="1"/>
              </p:cNvSpPr>
              <p:nvPr/>
            </p:nvSpPr>
            <p:spPr bwMode="gray">
              <a:xfrm>
                <a:off x="2945" y="1886"/>
                <a:ext cx="413" cy="385"/>
              </a:xfrm>
              <a:custGeom>
                <a:avLst/>
                <a:gdLst>
                  <a:gd name="T0" fmla="*/ 0 w 4970"/>
                  <a:gd name="T1" fmla="*/ 0 h 4633"/>
                  <a:gd name="T2" fmla="*/ 0 w 4970"/>
                  <a:gd name="T3" fmla="*/ 0 h 4633"/>
                  <a:gd name="T4" fmla="*/ 0 w 4970"/>
                  <a:gd name="T5" fmla="*/ 0 h 4633"/>
                  <a:gd name="T6" fmla="*/ 0 w 4970"/>
                  <a:gd name="T7" fmla="*/ 0 h 4633"/>
                  <a:gd name="T8" fmla="*/ 0 w 4970"/>
                  <a:gd name="T9" fmla="*/ 0 h 4633"/>
                  <a:gd name="T10" fmla="*/ 0 w 4970"/>
                  <a:gd name="T11" fmla="*/ 0 h 4633"/>
                  <a:gd name="T12" fmla="*/ 0 w 4970"/>
                  <a:gd name="T13" fmla="*/ 0 h 4633"/>
                  <a:gd name="T14" fmla="*/ 0 w 4970"/>
                  <a:gd name="T15" fmla="*/ 0 h 4633"/>
                  <a:gd name="T16" fmla="*/ 0 w 4970"/>
                  <a:gd name="T17" fmla="*/ 0 h 4633"/>
                  <a:gd name="T18" fmla="*/ 0 w 4970"/>
                  <a:gd name="T19" fmla="*/ 0 h 4633"/>
                  <a:gd name="T20" fmla="*/ 0 w 4970"/>
                  <a:gd name="T21" fmla="*/ 0 h 4633"/>
                  <a:gd name="T22" fmla="*/ 0 w 4970"/>
                  <a:gd name="T23" fmla="*/ 0 h 4633"/>
                  <a:gd name="T24" fmla="*/ 0 w 4970"/>
                  <a:gd name="T25" fmla="*/ 0 h 4633"/>
                  <a:gd name="T26" fmla="*/ 0 w 4970"/>
                  <a:gd name="T27" fmla="*/ 0 h 4633"/>
                  <a:gd name="T28" fmla="*/ 0 w 4970"/>
                  <a:gd name="T29" fmla="*/ 0 h 4633"/>
                  <a:gd name="T30" fmla="*/ 0 w 4970"/>
                  <a:gd name="T31" fmla="*/ 0 h 4633"/>
                  <a:gd name="T32" fmla="*/ 0 w 4970"/>
                  <a:gd name="T33" fmla="*/ 0 h 46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70"/>
                  <a:gd name="T52" fmla="*/ 0 h 4633"/>
                  <a:gd name="T53" fmla="*/ 4970 w 4970"/>
                  <a:gd name="T54" fmla="*/ 4633 h 46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70" h="4633">
                    <a:moveTo>
                      <a:pt x="0" y="4633"/>
                    </a:moveTo>
                    <a:lnTo>
                      <a:pt x="563" y="4294"/>
                    </a:lnTo>
                    <a:lnTo>
                      <a:pt x="1096" y="3957"/>
                    </a:lnTo>
                    <a:lnTo>
                      <a:pt x="1597" y="3622"/>
                    </a:lnTo>
                    <a:lnTo>
                      <a:pt x="2064" y="3290"/>
                    </a:lnTo>
                    <a:lnTo>
                      <a:pt x="2500" y="2964"/>
                    </a:lnTo>
                    <a:lnTo>
                      <a:pt x="2902" y="2643"/>
                    </a:lnTo>
                    <a:lnTo>
                      <a:pt x="3270" y="2328"/>
                    </a:lnTo>
                    <a:lnTo>
                      <a:pt x="3603" y="2022"/>
                    </a:lnTo>
                    <a:lnTo>
                      <a:pt x="3901" y="1725"/>
                    </a:lnTo>
                    <a:lnTo>
                      <a:pt x="4164" y="1438"/>
                    </a:lnTo>
                    <a:lnTo>
                      <a:pt x="4391" y="1163"/>
                    </a:lnTo>
                    <a:lnTo>
                      <a:pt x="4582" y="900"/>
                    </a:lnTo>
                    <a:lnTo>
                      <a:pt x="4736" y="652"/>
                    </a:lnTo>
                    <a:lnTo>
                      <a:pt x="4852" y="418"/>
                    </a:lnTo>
                    <a:lnTo>
                      <a:pt x="4929" y="200"/>
                    </a:lnTo>
                    <a:lnTo>
                      <a:pt x="4970" y="0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2" name="Freeform 126"/>
              <p:cNvSpPr>
                <a:spLocks noChangeAspect="1"/>
              </p:cNvSpPr>
              <p:nvPr/>
            </p:nvSpPr>
            <p:spPr bwMode="gray">
              <a:xfrm>
                <a:off x="2943" y="2270"/>
                <a:ext cx="1" cy="3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23" y="40"/>
                    </a:moveTo>
                    <a:lnTo>
                      <a:pt x="0" y="0"/>
                    </a:lnTo>
                    <a:lnTo>
                      <a:pt x="23" y="4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3" name="Freeform 127"/>
              <p:cNvSpPr>
                <a:spLocks noChangeAspect="1"/>
              </p:cNvSpPr>
              <p:nvPr/>
            </p:nvSpPr>
            <p:spPr bwMode="gray">
              <a:xfrm>
                <a:off x="3356" y="1885"/>
                <a:ext cx="5" cy="1"/>
              </a:xfrm>
              <a:custGeom>
                <a:avLst/>
                <a:gdLst>
                  <a:gd name="T0" fmla="*/ 0 w 47"/>
                  <a:gd name="T1" fmla="*/ 0 h 4"/>
                  <a:gd name="T2" fmla="*/ 0 w 47"/>
                  <a:gd name="T3" fmla="*/ 0 h 4"/>
                  <a:gd name="T4" fmla="*/ 0 w 47"/>
                  <a:gd name="T5" fmla="*/ 0 h 4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"/>
                  <a:gd name="T11" fmla="*/ 47 w 47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">
                    <a:moveTo>
                      <a:pt x="0" y="0"/>
                    </a:moveTo>
                    <a:lnTo>
                      <a:pt x="4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4" name="Freeform 128"/>
              <p:cNvSpPr>
                <a:spLocks noChangeAspect="1"/>
              </p:cNvSpPr>
              <p:nvPr/>
            </p:nvSpPr>
            <p:spPr bwMode="gray">
              <a:xfrm>
                <a:off x="2571" y="2449"/>
                <a:ext cx="483" cy="164"/>
              </a:xfrm>
              <a:custGeom>
                <a:avLst/>
                <a:gdLst>
                  <a:gd name="T0" fmla="*/ 0 w 5804"/>
                  <a:gd name="T1" fmla="*/ 0 h 1962"/>
                  <a:gd name="T2" fmla="*/ 0 w 5804"/>
                  <a:gd name="T3" fmla="*/ 0 h 1962"/>
                  <a:gd name="T4" fmla="*/ 0 w 5804"/>
                  <a:gd name="T5" fmla="*/ 0 h 1962"/>
                  <a:gd name="T6" fmla="*/ 0 w 5804"/>
                  <a:gd name="T7" fmla="*/ 0 h 1962"/>
                  <a:gd name="T8" fmla="*/ 0 w 5804"/>
                  <a:gd name="T9" fmla="*/ 0 h 1962"/>
                  <a:gd name="T10" fmla="*/ 0 w 5804"/>
                  <a:gd name="T11" fmla="*/ 0 h 1962"/>
                  <a:gd name="T12" fmla="*/ 0 w 5804"/>
                  <a:gd name="T13" fmla="*/ 0 h 1962"/>
                  <a:gd name="T14" fmla="*/ 0 w 5804"/>
                  <a:gd name="T15" fmla="*/ 0 h 1962"/>
                  <a:gd name="T16" fmla="*/ 0 w 5804"/>
                  <a:gd name="T17" fmla="*/ 0 h 1962"/>
                  <a:gd name="T18" fmla="*/ 0 w 5804"/>
                  <a:gd name="T19" fmla="*/ 0 h 1962"/>
                  <a:gd name="T20" fmla="*/ 0 w 5804"/>
                  <a:gd name="T21" fmla="*/ 0 h 1962"/>
                  <a:gd name="T22" fmla="*/ 0 w 5804"/>
                  <a:gd name="T23" fmla="*/ 0 h 1962"/>
                  <a:gd name="T24" fmla="*/ 0 w 5804"/>
                  <a:gd name="T25" fmla="*/ 0 h 1962"/>
                  <a:gd name="T26" fmla="*/ 0 w 5804"/>
                  <a:gd name="T27" fmla="*/ 0 h 1962"/>
                  <a:gd name="T28" fmla="*/ 0 w 5804"/>
                  <a:gd name="T29" fmla="*/ 0 h 1962"/>
                  <a:gd name="T30" fmla="*/ 0 w 5804"/>
                  <a:gd name="T31" fmla="*/ 0 h 1962"/>
                  <a:gd name="T32" fmla="*/ 0 w 5804"/>
                  <a:gd name="T33" fmla="*/ 0 h 19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04"/>
                  <a:gd name="T52" fmla="*/ 0 h 1962"/>
                  <a:gd name="T53" fmla="*/ 5804 w 5804"/>
                  <a:gd name="T54" fmla="*/ 1962 h 19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04" h="1962">
                    <a:moveTo>
                      <a:pt x="0" y="1819"/>
                    </a:moveTo>
                    <a:lnTo>
                      <a:pt x="78" y="1892"/>
                    </a:lnTo>
                    <a:lnTo>
                      <a:pt x="209" y="1940"/>
                    </a:lnTo>
                    <a:lnTo>
                      <a:pt x="392" y="1962"/>
                    </a:lnTo>
                    <a:lnTo>
                      <a:pt x="622" y="1960"/>
                    </a:lnTo>
                    <a:lnTo>
                      <a:pt x="895" y="1933"/>
                    </a:lnTo>
                    <a:lnTo>
                      <a:pt x="1208" y="1881"/>
                    </a:lnTo>
                    <a:lnTo>
                      <a:pt x="1559" y="1803"/>
                    </a:lnTo>
                    <a:lnTo>
                      <a:pt x="1941" y="1701"/>
                    </a:lnTo>
                    <a:lnTo>
                      <a:pt x="2355" y="1573"/>
                    </a:lnTo>
                    <a:lnTo>
                      <a:pt x="2795" y="1422"/>
                    </a:lnTo>
                    <a:lnTo>
                      <a:pt x="3258" y="1246"/>
                    </a:lnTo>
                    <a:lnTo>
                      <a:pt x="3741" y="1045"/>
                    </a:lnTo>
                    <a:lnTo>
                      <a:pt x="4241" y="820"/>
                    </a:lnTo>
                    <a:lnTo>
                      <a:pt x="4753" y="571"/>
                    </a:lnTo>
                    <a:lnTo>
                      <a:pt x="5275" y="298"/>
                    </a:lnTo>
                    <a:lnTo>
                      <a:pt x="5804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5" name="Freeform 129"/>
              <p:cNvSpPr>
                <a:spLocks noChangeAspect="1"/>
              </p:cNvSpPr>
              <p:nvPr/>
            </p:nvSpPr>
            <p:spPr bwMode="gray">
              <a:xfrm>
                <a:off x="2568" y="2599"/>
                <a:ext cx="4" cy="3"/>
              </a:xfrm>
              <a:custGeom>
                <a:avLst/>
                <a:gdLst>
                  <a:gd name="T0" fmla="*/ 0 w 40"/>
                  <a:gd name="T1" fmla="*/ 0 h 24"/>
                  <a:gd name="T2" fmla="*/ 0 w 40"/>
                  <a:gd name="T3" fmla="*/ 0 h 24"/>
                  <a:gd name="T4" fmla="*/ 0 w 4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24"/>
                  <a:gd name="T11" fmla="*/ 40 w 4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24">
                    <a:moveTo>
                      <a:pt x="0" y="24"/>
                    </a:moveTo>
                    <a:lnTo>
                      <a:pt x="4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6" name="Freeform 130"/>
              <p:cNvSpPr>
                <a:spLocks noChangeAspect="1"/>
              </p:cNvSpPr>
              <p:nvPr/>
            </p:nvSpPr>
            <p:spPr bwMode="gray">
              <a:xfrm>
                <a:off x="3053" y="2447"/>
                <a:ext cx="2" cy="3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0" y="0"/>
                    </a:moveTo>
                    <a:lnTo>
                      <a:pt x="2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7" name="Freeform 131"/>
              <p:cNvSpPr>
                <a:spLocks noChangeAspect="1"/>
              </p:cNvSpPr>
              <p:nvPr/>
            </p:nvSpPr>
            <p:spPr bwMode="gray">
              <a:xfrm>
                <a:off x="3054" y="2102"/>
                <a:ext cx="371" cy="347"/>
              </a:xfrm>
              <a:custGeom>
                <a:avLst/>
                <a:gdLst>
                  <a:gd name="T0" fmla="*/ 0 w 4456"/>
                  <a:gd name="T1" fmla="*/ 0 h 4164"/>
                  <a:gd name="T2" fmla="*/ 0 w 4456"/>
                  <a:gd name="T3" fmla="*/ 0 h 4164"/>
                  <a:gd name="T4" fmla="*/ 0 w 4456"/>
                  <a:gd name="T5" fmla="*/ 0 h 4164"/>
                  <a:gd name="T6" fmla="*/ 0 w 4456"/>
                  <a:gd name="T7" fmla="*/ 0 h 4164"/>
                  <a:gd name="T8" fmla="*/ 0 w 4456"/>
                  <a:gd name="T9" fmla="*/ 0 h 4164"/>
                  <a:gd name="T10" fmla="*/ 0 w 4456"/>
                  <a:gd name="T11" fmla="*/ 0 h 4164"/>
                  <a:gd name="T12" fmla="*/ 0 w 4456"/>
                  <a:gd name="T13" fmla="*/ 0 h 4164"/>
                  <a:gd name="T14" fmla="*/ 0 w 4456"/>
                  <a:gd name="T15" fmla="*/ 0 h 4164"/>
                  <a:gd name="T16" fmla="*/ 0 w 4456"/>
                  <a:gd name="T17" fmla="*/ 0 h 4164"/>
                  <a:gd name="T18" fmla="*/ 0 w 4456"/>
                  <a:gd name="T19" fmla="*/ 0 h 4164"/>
                  <a:gd name="T20" fmla="*/ 0 w 4456"/>
                  <a:gd name="T21" fmla="*/ 0 h 4164"/>
                  <a:gd name="T22" fmla="*/ 0 w 4456"/>
                  <a:gd name="T23" fmla="*/ 0 h 4164"/>
                  <a:gd name="T24" fmla="*/ 0 w 4456"/>
                  <a:gd name="T25" fmla="*/ 0 h 4164"/>
                  <a:gd name="T26" fmla="*/ 0 w 4456"/>
                  <a:gd name="T27" fmla="*/ 0 h 4164"/>
                  <a:gd name="T28" fmla="*/ 0 w 4456"/>
                  <a:gd name="T29" fmla="*/ 0 h 4164"/>
                  <a:gd name="T30" fmla="*/ 0 w 4456"/>
                  <a:gd name="T31" fmla="*/ 0 h 4164"/>
                  <a:gd name="T32" fmla="*/ 0 w 4456"/>
                  <a:gd name="T33" fmla="*/ 0 h 41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56"/>
                  <a:gd name="T52" fmla="*/ 0 h 4164"/>
                  <a:gd name="T53" fmla="*/ 4456 w 4456"/>
                  <a:gd name="T54" fmla="*/ 4164 h 41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56" h="4164">
                    <a:moveTo>
                      <a:pt x="0" y="4164"/>
                    </a:moveTo>
                    <a:lnTo>
                      <a:pt x="517" y="3849"/>
                    </a:lnTo>
                    <a:lnTo>
                      <a:pt x="1012" y="3529"/>
                    </a:lnTo>
                    <a:lnTo>
                      <a:pt x="1481" y="3205"/>
                    </a:lnTo>
                    <a:lnTo>
                      <a:pt x="1922" y="2881"/>
                    </a:lnTo>
                    <a:lnTo>
                      <a:pt x="2333" y="2559"/>
                    </a:lnTo>
                    <a:lnTo>
                      <a:pt x="2714" y="2241"/>
                    </a:lnTo>
                    <a:lnTo>
                      <a:pt x="3062" y="1933"/>
                    </a:lnTo>
                    <a:lnTo>
                      <a:pt x="3376" y="1635"/>
                    </a:lnTo>
                    <a:lnTo>
                      <a:pt x="3652" y="1351"/>
                    </a:lnTo>
                    <a:lnTo>
                      <a:pt x="3892" y="1083"/>
                    </a:lnTo>
                    <a:lnTo>
                      <a:pt x="4092" y="837"/>
                    </a:lnTo>
                    <a:lnTo>
                      <a:pt x="4249" y="612"/>
                    </a:lnTo>
                    <a:lnTo>
                      <a:pt x="4364" y="413"/>
                    </a:lnTo>
                    <a:lnTo>
                      <a:pt x="4433" y="242"/>
                    </a:lnTo>
                    <a:lnTo>
                      <a:pt x="4456" y="104"/>
                    </a:lnTo>
                    <a:lnTo>
                      <a:pt x="4431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8" name="Freeform 132"/>
              <p:cNvSpPr>
                <a:spLocks noChangeAspect="1"/>
              </p:cNvSpPr>
              <p:nvPr/>
            </p:nvSpPr>
            <p:spPr bwMode="gray">
              <a:xfrm>
                <a:off x="3053" y="2447"/>
                <a:ext cx="2" cy="3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23" y="40"/>
                    </a:moveTo>
                    <a:lnTo>
                      <a:pt x="0" y="0"/>
                    </a:lnTo>
                    <a:lnTo>
                      <a:pt x="23" y="4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9" name="Freeform 133"/>
              <p:cNvSpPr>
                <a:spLocks noChangeAspect="1"/>
              </p:cNvSpPr>
              <p:nvPr/>
            </p:nvSpPr>
            <p:spPr bwMode="gray">
              <a:xfrm>
                <a:off x="3422" y="2101"/>
                <a:ext cx="4" cy="3"/>
              </a:xfrm>
              <a:custGeom>
                <a:avLst/>
                <a:gdLst>
                  <a:gd name="T0" fmla="*/ 0 w 41"/>
                  <a:gd name="T1" fmla="*/ 0 h 24"/>
                  <a:gd name="T2" fmla="*/ 0 w 41"/>
                  <a:gd name="T3" fmla="*/ 0 h 24"/>
                  <a:gd name="T4" fmla="*/ 0 w 41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24"/>
                  <a:gd name="T11" fmla="*/ 41 w 41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24">
                    <a:moveTo>
                      <a:pt x="0" y="24"/>
                    </a:moveTo>
                    <a:lnTo>
                      <a:pt x="41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0" name="Freeform 134"/>
              <p:cNvSpPr>
                <a:spLocks noChangeAspect="1"/>
              </p:cNvSpPr>
              <p:nvPr/>
            </p:nvSpPr>
            <p:spPr bwMode="gray">
              <a:xfrm>
                <a:off x="2339" y="2053"/>
                <a:ext cx="483" cy="164"/>
              </a:xfrm>
              <a:custGeom>
                <a:avLst/>
                <a:gdLst>
                  <a:gd name="T0" fmla="*/ 0 w 5803"/>
                  <a:gd name="T1" fmla="*/ 0 h 1963"/>
                  <a:gd name="T2" fmla="*/ 0 w 5803"/>
                  <a:gd name="T3" fmla="*/ 0 h 1963"/>
                  <a:gd name="T4" fmla="*/ 0 w 5803"/>
                  <a:gd name="T5" fmla="*/ 0 h 1963"/>
                  <a:gd name="T6" fmla="*/ 0 w 5803"/>
                  <a:gd name="T7" fmla="*/ 0 h 1963"/>
                  <a:gd name="T8" fmla="*/ 0 w 5803"/>
                  <a:gd name="T9" fmla="*/ 0 h 1963"/>
                  <a:gd name="T10" fmla="*/ 0 w 5803"/>
                  <a:gd name="T11" fmla="*/ 0 h 1963"/>
                  <a:gd name="T12" fmla="*/ 0 w 5803"/>
                  <a:gd name="T13" fmla="*/ 0 h 1963"/>
                  <a:gd name="T14" fmla="*/ 0 w 5803"/>
                  <a:gd name="T15" fmla="*/ 0 h 1963"/>
                  <a:gd name="T16" fmla="*/ 0 w 5803"/>
                  <a:gd name="T17" fmla="*/ 0 h 1963"/>
                  <a:gd name="T18" fmla="*/ 0 w 5803"/>
                  <a:gd name="T19" fmla="*/ 0 h 1963"/>
                  <a:gd name="T20" fmla="*/ 0 w 5803"/>
                  <a:gd name="T21" fmla="*/ 0 h 1963"/>
                  <a:gd name="T22" fmla="*/ 0 w 5803"/>
                  <a:gd name="T23" fmla="*/ 0 h 1963"/>
                  <a:gd name="T24" fmla="*/ 0 w 5803"/>
                  <a:gd name="T25" fmla="*/ 0 h 1963"/>
                  <a:gd name="T26" fmla="*/ 0 w 5803"/>
                  <a:gd name="T27" fmla="*/ 0 h 1963"/>
                  <a:gd name="T28" fmla="*/ 0 w 5803"/>
                  <a:gd name="T29" fmla="*/ 0 h 1963"/>
                  <a:gd name="T30" fmla="*/ 0 w 5803"/>
                  <a:gd name="T31" fmla="*/ 0 h 1963"/>
                  <a:gd name="T32" fmla="*/ 0 w 5803"/>
                  <a:gd name="T33" fmla="*/ 0 h 19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03"/>
                  <a:gd name="T52" fmla="*/ 0 h 1963"/>
                  <a:gd name="T53" fmla="*/ 5803 w 5803"/>
                  <a:gd name="T54" fmla="*/ 1963 h 19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03" h="1963">
                    <a:moveTo>
                      <a:pt x="0" y="1818"/>
                    </a:moveTo>
                    <a:lnTo>
                      <a:pt x="78" y="1891"/>
                    </a:lnTo>
                    <a:lnTo>
                      <a:pt x="210" y="1939"/>
                    </a:lnTo>
                    <a:lnTo>
                      <a:pt x="393" y="1963"/>
                    </a:lnTo>
                    <a:lnTo>
                      <a:pt x="622" y="1960"/>
                    </a:lnTo>
                    <a:lnTo>
                      <a:pt x="895" y="1933"/>
                    </a:lnTo>
                    <a:lnTo>
                      <a:pt x="1208" y="1880"/>
                    </a:lnTo>
                    <a:lnTo>
                      <a:pt x="1559" y="1803"/>
                    </a:lnTo>
                    <a:lnTo>
                      <a:pt x="1941" y="1701"/>
                    </a:lnTo>
                    <a:lnTo>
                      <a:pt x="2355" y="1573"/>
                    </a:lnTo>
                    <a:lnTo>
                      <a:pt x="2795" y="1423"/>
                    </a:lnTo>
                    <a:lnTo>
                      <a:pt x="3259" y="1246"/>
                    </a:lnTo>
                    <a:lnTo>
                      <a:pt x="3741" y="1045"/>
                    </a:lnTo>
                    <a:lnTo>
                      <a:pt x="4240" y="820"/>
                    </a:lnTo>
                    <a:lnTo>
                      <a:pt x="4752" y="571"/>
                    </a:lnTo>
                    <a:lnTo>
                      <a:pt x="5274" y="298"/>
                    </a:lnTo>
                    <a:lnTo>
                      <a:pt x="5803" y="0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1" name="Freeform 135"/>
              <p:cNvSpPr>
                <a:spLocks noChangeAspect="1"/>
              </p:cNvSpPr>
              <p:nvPr/>
            </p:nvSpPr>
            <p:spPr bwMode="gray">
              <a:xfrm>
                <a:off x="2338" y="2203"/>
                <a:ext cx="2" cy="3"/>
              </a:xfrm>
              <a:custGeom>
                <a:avLst/>
                <a:gdLst>
                  <a:gd name="T0" fmla="*/ 0 w 40"/>
                  <a:gd name="T1" fmla="*/ 0 h 24"/>
                  <a:gd name="T2" fmla="*/ 0 w 40"/>
                  <a:gd name="T3" fmla="*/ 0 h 24"/>
                  <a:gd name="T4" fmla="*/ 0 w 4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24"/>
                  <a:gd name="T11" fmla="*/ 40 w 4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24">
                    <a:moveTo>
                      <a:pt x="0" y="24"/>
                    </a:moveTo>
                    <a:lnTo>
                      <a:pt x="4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2" name="Freeform 136"/>
              <p:cNvSpPr>
                <a:spLocks noChangeAspect="1"/>
              </p:cNvSpPr>
              <p:nvPr/>
            </p:nvSpPr>
            <p:spPr bwMode="gray">
              <a:xfrm>
                <a:off x="2822" y="2051"/>
                <a:ext cx="2" cy="4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0" y="0"/>
                    </a:moveTo>
                    <a:lnTo>
                      <a:pt x="2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3" name="Freeform 137"/>
              <p:cNvSpPr>
                <a:spLocks noChangeAspect="1"/>
              </p:cNvSpPr>
              <p:nvPr/>
            </p:nvSpPr>
            <p:spPr bwMode="gray">
              <a:xfrm>
                <a:off x="2823" y="1706"/>
                <a:ext cx="371" cy="347"/>
              </a:xfrm>
              <a:custGeom>
                <a:avLst/>
                <a:gdLst>
                  <a:gd name="T0" fmla="*/ 0 w 4457"/>
                  <a:gd name="T1" fmla="*/ 0 h 4164"/>
                  <a:gd name="T2" fmla="*/ 0 w 4457"/>
                  <a:gd name="T3" fmla="*/ 0 h 4164"/>
                  <a:gd name="T4" fmla="*/ 0 w 4457"/>
                  <a:gd name="T5" fmla="*/ 0 h 4164"/>
                  <a:gd name="T6" fmla="*/ 0 w 4457"/>
                  <a:gd name="T7" fmla="*/ 0 h 4164"/>
                  <a:gd name="T8" fmla="*/ 0 w 4457"/>
                  <a:gd name="T9" fmla="*/ 0 h 4164"/>
                  <a:gd name="T10" fmla="*/ 0 w 4457"/>
                  <a:gd name="T11" fmla="*/ 0 h 4164"/>
                  <a:gd name="T12" fmla="*/ 0 w 4457"/>
                  <a:gd name="T13" fmla="*/ 0 h 4164"/>
                  <a:gd name="T14" fmla="*/ 0 w 4457"/>
                  <a:gd name="T15" fmla="*/ 0 h 4164"/>
                  <a:gd name="T16" fmla="*/ 0 w 4457"/>
                  <a:gd name="T17" fmla="*/ 0 h 4164"/>
                  <a:gd name="T18" fmla="*/ 0 w 4457"/>
                  <a:gd name="T19" fmla="*/ 0 h 4164"/>
                  <a:gd name="T20" fmla="*/ 0 w 4457"/>
                  <a:gd name="T21" fmla="*/ 0 h 4164"/>
                  <a:gd name="T22" fmla="*/ 0 w 4457"/>
                  <a:gd name="T23" fmla="*/ 0 h 4164"/>
                  <a:gd name="T24" fmla="*/ 0 w 4457"/>
                  <a:gd name="T25" fmla="*/ 0 h 4164"/>
                  <a:gd name="T26" fmla="*/ 0 w 4457"/>
                  <a:gd name="T27" fmla="*/ 0 h 4164"/>
                  <a:gd name="T28" fmla="*/ 0 w 4457"/>
                  <a:gd name="T29" fmla="*/ 0 h 4164"/>
                  <a:gd name="T30" fmla="*/ 0 w 4457"/>
                  <a:gd name="T31" fmla="*/ 0 h 4164"/>
                  <a:gd name="T32" fmla="*/ 0 w 4457"/>
                  <a:gd name="T33" fmla="*/ 0 h 41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57"/>
                  <a:gd name="T52" fmla="*/ 0 h 4164"/>
                  <a:gd name="T53" fmla="*/ 4457 w 4457"/>
                  <a:gd name="T54" fmla="*/ 4164 h 41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57" h="4164">
                    <a:moveTo>
                      <a:pt x="0" y="4164"/>
                    </a:moveTo>
                    <a:lnTo>
                      <a:pt x="517" y="3849"/>
                    </a:lnTo>
                    <a:lnTo>
                      <a:pt x="1012" y="3529"/>
                    </a:lnTo>
                    <a:lnTo>
                      <a:pt x="1481" y="3205"/>
                    </a:lnTo>
                    <a:lnTo>
                      <a:pt x="1922" y="2881"/>
                    </a:lnTo>
                    <a:lnTo>
                      <a:pt x="2334" y="2559"/>
                    </a:lnTo>
                    <a:lnTo>
                      <a:pt x="2715" y="2241"/>
                    </a:lnTo>
                    <a:lnTo>
                      <a:pt x="3063" y="1933"/>
                    </a:lnTo>
                    <a:lnTo>
                      <a:pt x="3376" y="1635"/>
                    </a:lnTo>
                    <a:lnTo>
                      <a:pt x="3654" y="1351"/>
                    </a:lnTo>
                    <a:lnTo>
                      <a:pt x="3893" y="1083"/>
                    </a:lnTo>
                    <a:lnTo>
                      <a:pt x="4092" y="837"/>
                    </a:lnTo>
                    <a:lnTo>
                      <a:pt x="4250" y="612"/>
                    </a:lnTo>
                    <a:lnTo>
                      <a:pt x="4365" y="414"/>
                    </a:lnTo>
                    <a:lnTo>
                      <a:pt x="4434" y="242"/>
                    </a:lnTo>
                    <a:lnTo>
                      <a:pt x="4457" y="104"/>
                    </a:lnTo>
                    <a:lnTo>
                      <a:pt x="4432" y="0"/>
                    </a:lnTo>
                  </a:path>
                </a:pathLst>
              </a:custGeom>
              <a:noFill/>
              <a:ln w="635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4" name="Freeform 138"/>
              <p:cNvSpPr>
                <a:spLocks noChangeAspect="1"/>
              </p:cNvSpPr>
              <p:nvPr/>
            </p:nvSpPr>
            <p:spPr bwMode="gray">
              <a:xfrm>
                <a:off x="2822" y="2051"/>
                <a:ext cx="2" cy="4"/>
              </a:xfrm>
              <a:custGeom>
                <a:avLst/>
                <a:gdLst>
                  <a:gd name="T0" fmla="*/ 0 w 23"/>
                  <a:gd name="T1" fmla="*/ 0 h 40"/>
                  <a:gd name="T2" fmla="*/ 0 w 23"/>
                  <a:gd name="T3" fmla="*/ 0 h 40"/>
                  <a:gd name="T4" fmla="*/ 0 w 23"/>
                  <a:gd name="T5" fmla="*/ 0 h 40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40"/>
                  <a:gd name="T11" fmla="*/ 23 w 23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40">
                    <a:moveTo>
                      <a:pt x="23" y="40"/>
                    </a:moveTo>
                    <a:lnTo>
                      <a:pt x="0" y="0"/>
                    </a:lnTo>
                    <a:lnTo>
                      <a:pt x="23" y="40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5" name="Freeform 139"/>
              <p:cNvSpPr>
                <a:spLocks noChangeAspect="1"/>
              </p:cNvSpPr>
              <p:nvPr/>
            </p:nvSpPr>
            <p:spPr bwMode="gray">
              <a:xfrm>
                <a:off x="3191" y="1705"/>
                <a:ext cx="4" cy="3"/>
              </a:xfrm>
              <a:custGeom>
                <a:avLst/>
                <a:gdLst>
                  <a:gd name="T0" fmla="*/ 0 w 40"/>
                  <a:gd name="T1" fmla="*/ 0 h 24"/>
                  <a:gd name="T2" fmla="*/ 0 w 40"/>
                  <a:gd name="T3" fmla="*/ 0 h 24"/>
                  <a:gd name="T4" fmla="*/ 0 w 4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24"/>
                  <a:gd name="T11" fmla="*/ 40 w 4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24">
                    <a:moveTo>
                      <a:pt x="0" y="24"/>
                    </a:moveTo>
                    <a:lnTo>
                      <a:pt x="4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A9D1E5"/>
              </a:solidFill>
              <a:ln w="0">
                <a:solidFill>
                  <a:srgbClr val="A9D1E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7" name="Freeform 140"/>
              <p:cNvSpPr>
                <a:spLocks noChangeAspect="1"/>
              </p:cNvSpPr>
              <p:nvPr/>
            </p:nvSpPr>
            <p:spPr bwMode="gray">
              <a:xfrm>
                <a:off x="2383" y="1837"/>
                <a:ext cx="315" cy="103"/>
              </a:xfrm>
              <a:custGeom>
                <a:avLst/>
                <a:gdLst>
                  <a:gd name="T0" fmla="*/ 0 w 3769"/>
                  <a:gd name="T1" fmla="*/ 0 h 1227"/>
                  <a:gd name="T2" fmla="*/ 0 w 3769"/>
                  <a:gd name="T3" fmla="*/ 0 h 1227"/>
                  <a:gd name="T4" fmla="*/ 0 w 3769"/>
                  <a:gd name="T5" fmla="*/ 0 h 1227"/>
                  <a:gd name="T6" fmla="*/ 0 w 3769"/>
                  <a:gd name="T7" fmla="*/ 0 h 1227"/>
                  <a:gd name="T8" fmla="*/ 0 w 3769"/>
                  <a:gd name="T9" fmla="*/ 0 h 1227"/>
                  <a:gd name="T10" fmla="*/ 0 w 3769"/>
                  <a:gd name="T11" fmla="*/ 0 h 1227"/>
                  <a:gd name="T12" fmla="*/ 0 w 3769"/>
                  <a:gd name="T13" fmla="*/ 0 h 1227"/>
                  <a:gd name="T14" fmla="*/ 0 w 3769"/>
                  <a:gd name="T15" fmla="*/ 0 h 1227"/>
                  <a:gd name="T16" fmla="*/ 0 w 3769"/>
                  <a:gd name="T17" fmla="*/ 0 h 1227"/>
                  <a:gd name="T18" fmla="*/ 0 w 3769"/>
                  <a:gd name="T19" fmla="*/ 0 h 1227"/>
                  <a:gd name="T20" fmla="*/ 0 w 3769"/>
                  <a:gd name="T21" fmla="*/ 0 h 1227"/>
                  <a:gd name="T22" fmla="*/ 0 w 3769"/>
                  <a:gd name="T23" fmla="*/ 0 h 1227"/>
                  <a:gd name="T24" fmla="*/ 0 w 3769"/>
                  <a:gd name="T25" fmla="*/ 0 h 1227"/>
                  <a:gd name="T26" fmla="*/ 0 w 3769"/>
                  <a:gd name="T27" fmla="*/ 0 h 1227"/>
                  <a:gd name="T28" fmla="*/ 0 w 3769"/>
                  <a:gd name="T29" fmla="*/ 0 h 1227"/>
                  <a:gd name="T30" fmla="*/ 0 w 3769"/>
                  <a:gd name="T31" fmla="*/ 0 h 1227"/>
                  <a:gd name="T32" fmla="*/ 0 w 3769"/>
                  <a:gd name="T33" fmla="*/ 0 h 12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69"/>
                  <a:gd name="T52" fmla="*/ 0 h 1227"/>
                  <a:gd name="T53" fmla="*/ 3769 w 3769"/>
                  <a:gd name="T54" fmla="*/ 1227 h 122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69" h="1227">
                    <a:moveTo>
                      <a:pt x="0" y="1199"/>
                    </a:moveTo>
                    <a:lnTo>
                      <a:pt x="54" y="1218"/>
                    </a:lnTo>
                    <a:lnTo>
                      <a:pt x="143" y="1227"/>
                    </a:lnTo>
                    <a:lnTo>
                      <a:pt x="263" y="1227"/>
                    </a:lnTo>
                    <a:lnTo>
                      <a:pt x="413" y="1216"/>
                    </a:lnTo>
                    <a:lnTo>
                      <a:pt x="590" y="1193"/>
                    </a:lnTo>
                    <a:lnTo>
                      <a:pt x="793" y="1158"/>
                    </a:lnTo>
                    <a:lnTo>
                      <a:pt x="1021" y="1110"/>
                    </a:lnTo>
                    <a:lnTo>
                      <a:pt x="1268" y="1050"/>
                    </a:lnTo>
                    <a:lnTo>
                      <a:pt x="1535" y="974"/>
                    </a:lnTo>
                    <a:lnTo>
                      <a:pt x="1819" y="885"/>
                    </a:lnTo>
                    <a:lnTo>
                      <a:pt x="2119" y="780"/>
                    </a:lnTo>
                    <a:lnTo>
                      <a:pt x="2430" y="659"/>
                    </a:lnTo>
                    <a:lnTo>
                      <a:pt x="2755" y="520"/>
                    </a:lnTo>
                    <a:lnTo>
                      <a:pt x="3086" y="364"/>
                    </a:lnTo>
                    <a:lnTo>
                      <a:pt x="3424" y="191"/>
                    </a:lnTo>
                    <a:lnTo>
                      <a:pt x="3769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8" name="Freeform 141"/>
              <p:cNvSpPr>
                <a:spLocks noChangeAspect="1"/>
              </p:cNvSpPr>
              <p:nvPr/>
            </p:nvSpPr>
            <p:spPr bwMode="gray">
              <a:xfrm>
                <a:off x="2382" y="1936"/>
                <a:ext cx="2" cy="3"/>
              </a:xfrm>
              <a:custGeom>
                <a:avLst/>
                <a:gdLst>
                  <a:gd name="T0" fmla="*/ 0 w 26"/>
                  <a:gd name="T1" fmla="*/ 0 h 38"/>
                  <a:gd name="T2" fmla="*/ 0 w 26"/>
                  <a:gd name="T3" fmla="*/ 0 h 38"/>
                  <a:gd name="T4" fmla="*/ 0 w 26"/>
                  <a:gd name="T5" fmla="*/ 0 h 38"/>
                  <a:gd name="T6" fmla="*/ 0 60000 65536"/>
                  <a:gd name="T7" fmla="*/ 0 60000 65536"/>
                  <a:gd name="T8" fmla="*/ 0 60000 65536"/>
                  <a:gd name="T9" fmla="*/ 0 w 26"/>
                  <a:gd name="T10" fmla="*/ 0 h 38"/>
                  <a:gd name="T11" fmla="*/ 26 w 26"/>
                  <a:gd name="T12" fmla="*/ 38 h 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" h="38">
                    <a:moveTo>
                      <a:pt x="0" y="38"/>
                    </a:moveTo>
                    <a:lnTo>
                      <a:pt x="26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9" name="Freeform 142"/>
              <p:cNvSpPr>
                <a:spLocks noChangeAspect="1"/>
              </p:cNvSpPr>
              <p:nvPr/>
            </p:nvSpPr>
            <p:spPr bwMode="gray">
              <a:xfrm>
                <a:off x="2696" y="1837"/>
                <a:ext cx="1" cy="3"/>
              </a:xfrm>
              <a:custGeom>
                <a:avLst/>
                <a:gdLst>
                  <a:gd name="T0" fmla="*/ 0 w 24"/>
                  <a:gd name="T1" fmla="*/ 0 h 41"/>
                  <a:gd name="T2" fmla="*/ 0 w 24"/>
                  <a:gd name="T3" fmla="*/ 0 h 41"/>
                  <a:gd name="T4" fmla="*/ 0 w 24"/>
                  <a:gd name="T5" fmla="*/ 0 h 4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41"/>
                  <a:gd name="T11" fmla="*/ 24 w 24"/>
                  <a:gd name="T12" fmla="*/ 41 h 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41">
                    <a:moveTo>
                      <a:pt x="0" y="0"/>
                    </a:moveTo>
                    <a:lnTo>
                      <a:pt x="24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0" name="Freeform 143"/>
              <p:cNvSpPr>
                <a:spLocks noChangeAspect="1"/>
              </p:cNvSpPr>
              <p:nvPr/>
            </p:nvSpPr>
            <p:spPr bwMode="gray">
              <a:xfrm>
                <a:off x="2697" y="1612"/>
                <a:ext cx="241" cy="224"/>
              </a:xfrm>
              <a:custGeom>
                <a:avLst/>
                <a:gdLst>
                  <a:gd name="T0" fmla="*/ 0 w 2896"/>
                  <a:gd name="T1" fmla="*/ 0 h 2696"/>
                  <a:gd name="T2" fmla="*/ 0 w 2896"/>
                  <a:gd name="T3" fmla="*/ 0 h 2696"/>
                  <a:gd name="T4" fmla="*/ 0 w 2896"/>
                  <a:gd name="T5" fmla="*/ 0 h 2696"/>
                  <a:gd name="T6" fmla="*/ 0 w 2896"/>
                  <a:gd name="T7" fmla="*/ 0 h 2696"/>
                  <a:gd name="T8" fmla="*/ 0 w 2896"/>
                  <a:gd name="T9" fmla="*/ 0 h 2696"/>
                  <a:gd name="T10" fmla="*/ 0 w 2896"/>
                  <a:gd name="T11" fmla="*/ 0 h 2696"/>
                  <a:gd name="T12" fmla="*/ 0 w 2896"/>
                  <a:gd name="T13" fmla="*/ 0 h 2696"/>
                  <a:gd name="T14" fmla="*/ 0 w 2896"/>
                  <a:gd name="T15" fmla="*/ 0 h 2696"/>
                  <a:gd name="T16" fmla="*/ 0 w 2896"/>
                  <a:gd name="T17" fmla="*/ 0 h 2696"/>
                  <a:gd name="T18" fmla="*/ 0 w 2896"/>
                  <a:gd name="T19" fmla="*/ 0 h 2696"/>
                  <a:gd name="T20" fmla="*/ 0 w 2896"/>
                  <a:gd name="T21" fmla="*/ 0 h 2696"/>
                  <a:gd name="T22" fmla="*/ 0 w 2896"/>
                  <a:gd name="T23" fmla="*/ 0 h 2696"/>
                  <a:gd name="T24" fmla="*/ 0 w 2896"/>
                  <a:gd name="T25" fmla="*/ 0 h 2696"/>
                  <a:gd name="T26" fmla="*/ 0 w 2896"/>
                  <a:gd name="T27" fmla="*/ 0 h 2696"/>
                  <a:gd name="T28" fmla="*/ 0 w 2896"/>
                  <a:gd name="T29" fmla="*/ 0 h 2696"/>
                  <a:gd name="T30" fmla="*/ 0 w 2896"/>
                  <a:gd name="T31" fmla="*/ 0 h 2696"/>
                  <a:gd name="T32" fmla="*/ 0 w 2896"/>
                  <a:gd name="T33" fmla="*/ 0 h 26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96"/>
                  <a:gd name="T52" fmla="*/ 0 h 2696"/>
                  <a:gd name="T53" fmla="*/ 2896 w 2896"/>
                  <a:gd name="T54" fmla="*/ 2696 h 26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96" h="2696">
                    <a:moveTo>
                      <a:pt x="0" y="2696"/>
                    </a:moveTo>
                    <a:lnTo>
                      <a:pt x="334" y="2490"/>
                    </a:lnTo>
                    <a:lnTo>
                      <a:pt x="648" y="2281"/>
                    </a:lnTo>
                    <a:lnTo>
                      <a:pt x="943" y="2069"/>
                    </a:lnTo>
                    <a:lnTo>
                      <a:pt x="1216" y="1858"/>
                    </a:lnTo>
                    <a:lnTo>
                      <a:pt x="1469" y="1646"/>
                    </a:lnTo>
                    <a:lnTo>
                      <a:pt x="1702" y="1439"/>
                    </a:lnTo>
                    <a:lnTo>
                      <a:pt x="1915" y="1237"/>
                    </a:lnTo>
                    <a:lnTo>
                      <a:pt x="2106" y="1042"/>
                    </a:lnTo>
                    <a:lnTo>
                      <a:pt x="2277" y="857"/>
                    </a:lnTo>
                    <a:lnTo>
                      <a:pt x="2427" y="684"/>
                    </a:lnTo>
                    <a:lnTo>
                      <a:pt x="2557" y="525"/>
                    </a:lnTo>
                    <a:lnTo>
                      <a:pt x="2666" y="380"/>
                    </a:lnTo>
                    <a:lnTo>
                      <a:pt x="2754" y="254"/>
                    </a:lnTo>
                    <a:lnTo>
                      <a:pt x="2822" y="146"/>
                    </a:lnTo>
                    <a:lnTo>
                      <a:pt x="2869" y="61"/>
                    </a:lnTo>
                    <a:lnTo>
                      <a:pt x="2896" y="0"/>
                    </a:lnTo>
                  </a:path>
                </a:pathLst>
              </a:custGeom>
              <a:noFill/>
              <a:ln w="635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1" name="Freeform 144"/>
              <p:cNvSpPr>
                <a:spLocks noChangeAspect="1"/>
              </p:cNvSpPr>
              <p:nvPr/>
            </p:nvSpPr>
            <p:spPr bwMode="gray">
              <a:xfrm>
                <a:off x="2696" y="1837"/>
                <a:ext cx="1" cy="3"/>
              </a:xfrm>
              <a:custGeom>
                <a:avLst/>
                <a:gdLst>
                  <a:gd name="T0" fmla="*/ 0 w 24"/>
                  <a:gd name="T1" fmla="*/ 0 h 41"/>
                  <a:gd name="T2" fmla="*/ 0 w 24"/>
                  <a:gd name="T3" fmla="*/ 0 h 41"/>
                  <a:gd name="T4" fmla="*/ 0 w 24"/>
                  <a:gd name="T5" fmla="*/ 0 h 4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41"/>
                  <a:gd name="T11" fmla="*/ 24 w 24"/>
                  <a:gd name="T12" fmla="*/ 41 h 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41">
                    <a:moveTo>
                      <a:pt x="24" y="41"/>
                    </a:moveTo>
                    <a:lnTo>
                      <a:pt x="0" y="0"/>
                    </a:lnTo>
                    <a:lnTo>
                      <a:pt x="24" y="41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2" name="Freeform 145"/>
              <p:cNvSpPr>
                <a:spLocks noChangeAspect="1"/>
              </p:cNvSpPr>
              <p:nvPr/>
            </p:nvSpPr>
            <p:spPr bwMode="gray">
              <a:xfrm>
                <a:off x="2936" y="1612"/>
                <a:ext cx="4" cy="0"/>
              </a:xfrm>
              <a:custGeom>
                <a:avLst/>
                <a:gdLst>
                  <a:gd name="T0" fmla="*/ 0 w 44"/>
                  <a:gd name="T1" fmla="*/ 0 h 13"/>
                  <a:gd name="T2" fmla="*/ 0 w 44"/>
                  <a:gd name="T3" fmla="*/ 0 h 13"/>
                  <a:gd name="T4" fmla="*/ 0 w 44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13"/>
                  <a:gd name="T11" fmla="*/ 44 w 44"/>
                  <a:gd name="T12" fmla="*/ 0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13">
                    <a:moveTo>
                      <a:pt x="0" y="0"/>
                    </a:moveTo>
                    <a:lnTo>
                      <a:pt x="4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A6CD"/>
              </a:solidFill>
              <a:ln w="0">
                <a:solidFill>
                  <a:srgbClr val="72A6C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pic>
          <p:nvPicPr>
            <p:cNvPr id="14" name="Picture 146" descr="໋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2789" y="6637"/>
              <a:ext cx="6618" cy="8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47"/>
            <p:cNvSpPr txBox="1">
              <a:spLocks noChangeAspect="1" noChangeArrowheads="1"/>
            </p:cNvSpPr>
            <p:nvPr/>
          </p:nvSpPr>
          <p:spPr bwMode="gray">
            <a:xfrm>
              <a:off x="3575" y="12760"/>
              <a:ext cx="5226" cy="1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r>
                <a:rPr lang="en-GB" altLang="ko-KR" sz="1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Batang" pitchFamily="18" charset="-127"/>
                </a:rPr>
                <a:t>KFGH</a:t>
              </a:r>
              <a:endParaRPr lang="hu-HU" sz="1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uiExpand="1" build="p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980730"/>
            <a:ext cx="8712968" cy="504056"/>
          </a:xfrm>
        </p:spPr>
        <p:txBody>
          <a:bodyPr>
            <a:normAutofit/>
          </a:bodyPr>
          <a:lstStyle/>
          <a:p>
            <a:pPr marL="361950" indent="-361950">
              <a:buFont typeface="+mj-lt"/>
              <a:buAutoNum type="romanUcPeriod"/>
            </a:pPr>
            <a:r>
              <a:rPr lang="hu-HU" b="1" dirty="0" smtClean="0"/>
              <a:t>Szervezeti integráció (új ötletek) </a:t>
            </a:r>
            <a:r>
              <a:rPr lang="hu-HU" dirty="0" smtClean="0"/>
              <a:t>(2)</a:t>
            </a:r>
            <a:endParaRPr lang="hu-HU" dirty="0"/>
          </a:p>
        </p:txBody>
      </p:sp>
      <p:sp>
        <p:nvSpPr>
          <p:cNvPr id="150" name="Tartalom helye 149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608511"/>
          </a:xfrm>
        </p:spPr>
        <p:txBody>
          <a:bodyPr/>
          <a:lstStyle/>
          <a:p>
            <a:pPr marL="0" indent="361950" algn="just"/>
            <a:r>
              <a:rPr lang="hu-HU" b="1" dirty="0" smtClean="0"/>
              <a:t>2011.02.07</a:t>
            </a:r>
            <a:r>
              <a:rPr lang="hu-HU" b="1" dirty="0" smtClean="0"/>
              <a:t>.</a:t>
            </a:r>
            <a:r>
              <a:rPr lang="hu-HU" dirty="0" smtClean="0"/>
              <a:t> Javaslat a nemzeti frekvenciagazdálkodás</a:t>
            </a:r>
            <a:br>
              <a:rPr lang="hu-HU" dirty="0" smtClean="0"/>
            </a:br>
            <a:r>
              <a:rPr lang="hu-HU" dirty="0" smtClean="0"/>
              <a:t>     hatékonyságának növeléséről.</a:t>
            </a:r>
          </a:p>
          <a:p>
            <a:pPr marL="400050" lvl="1" indent="361950" algn="just"/>
            <a:r>
              <a:rPr lang="hu-HU" dirty="0" smtClean="0"/>
              <a:t>jogszabály </a:t>
            </a:r>
            <a:r>
              <a:rPr lang="hu-HU" dirty="0" smtClean="0"/>
              <a:t>korszerűsítés,  (kezelhetőség növelése, egyszerűsítés);</a:t>
            </a:r>
          </a:p>
          <a:p>
            <a:pPr marL="400050" lvl="1" indent="361950" algn="just"/>
            <a:endParaRPr lang="hu-HU" dirty="0" smtClean="0"/>
          </a:p>
          <a:p>
            <a:pPr marL="400050" lvl="1" indent="361950" algn="just"/>
            <a:endParaRPr lang="hu-HU" dirty="0" smtClean="0"/>
          </a:p>
          <a:p>
            <a:pPr marL="400050" lvl="1" indent="361950" algn="just"/>
            <a:endParaRPr lang="hu-HU" dirty="0" smtClean="0"/>
          </a:p>
          <a:p>
            <a:pPr marL="400050" lvl="1" indent="361950" algn="just"/>
            <a:endParaRPr lang="hu-HU" dirty="0" smtClean="0"/>
          </a:p>
          <a:p>
            <a:pPr marL="400050" lvl="1" indent="361950" algn="just"/>
            <a:r>
              <a:rPr lang="hu-HU" dirty="0" smtClean="0"/>
              <a:t>informatikai </a:t>
            </a:r>
            <a:r>
              <a:rPr lang="hu-HU" dirty="0" smtClean="0"/>
              <a:t>támogatás (belső és külső érdekeltek </a:t>
            </a:r>
            <a:r>
              <a:rPr lang="hu-HU" dirty="0" smtClean="0"/>
              <a:t>számára); </a:t>
            </a:r>
            <a:endParaRPr lang="hu-HU" dirty="0" smtClean="0"/>
          </a:p>
          <a:p>
            <a:pPr marL="0" indent="361950"/>
            <a:r>
              <a:rPr lang="hu-HU" b="1" dirty="0" smtClean="0"/>
              <a:t>2011.07.20.</a:t>
            </a:r>
            <a:r>
              <a:rPr lang="hu-HU" dirty="0" smtClean="0"/>
              <a:t> </a:t>
            </a:r>
            <a:r>
              <a:rPr lang="hu-HU" dirty="0" smtClean="0"/>
              <a:t>   Spektrumgazdálkodást </a:t>
            </a:r>
            <a:r>
              <a:rPr lang="hu-HU" dirty="0" smtClean="0"/>
              <a:t>Támogató </a:t>
            </a:r>
            <a:r>
              <a:rPr lang="hu-HU" dirty="0" smtClean="0"/>
              <a:t>Információ</a:t>
            </a:r>
            <a:br>
              <a:rPr lang="hu-HU" dirty="0" smtClean="0"/>
            </a:br>
            <a:r>
              <a:rPr lang="hu-HU" dirty="0" smtClean="0"/>
              <a:t>                                    Rendszer (STIR)</a:t>
            </a:r>
            <a:endParaRPr lang="hu-HU" dirty="0" smtClean="0"/>
          </a:p>
          <a:p>
            <a:pPr marL="0" indent="361950" algn="just"/>
            <a:r>
              <a:rPr lang="hu-HU" b="1" dirty="0" smtClean="0"/>
              <a:t>2011.08.03</a:t>
            </a:r>
            <a:r>
              <a:rPr lang="hu-HU" dirty="0" smtClean="0"/>
              <a:t>. Az NMHH elnöke mindhárom rendelet </a:t>
            </a:r>
            <a:r>
              <a:rPr lang="hu-HU" dirty="0" err="1" smtClean="0"/>
              <a:t>megalko-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      tására felhatalmazást kap (</a:t>
            </a:r>
            <a:r>
              <a:rPr lang="hu-HU" dirty="0" err="1" smtClean="0"/>
              <a:t>Eht</a:t>
            </a:r>
            <a:r>
              <a:rPr lang="hu-HU" dirty="0" smtClean="0"/>
              <a:t>. módosítás hatályba lép).</a:t>
            </a:r>
          </a:p>
          <a:p>
            <a:endParaRPr lang="hu-HU" dirty="0" smtClean="0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267744" y="2852936"/>
            <a:ext cx="4370784" cy="1224136"/>
            <a:chOff x="3419872" y="3573016"/>
            <a:chExt cx="4370784" cy="1224136"/>
          </a:xfrm>
        </p:grpSpPr>
        <p:cxnSp>
          <p:nvCxnSpPr>
            <p:cNvPr id="14" name="Egyenes összekötő nyíllal 13"/>
            <p:cNvCxnSpPr/>
            <p:nvPr/>
          </p:nvCxnSpPr>
          <p:spPr>
            <a:xfrm>
              <a:off x="4355976" y="3789040"/>
              <a:ext cx="2520280" cy="14401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nyíllal 17"/>
            <p:cNvCxnSpPr/>
            <p:nvPr/>
          </p:nvCxnSpPr>
          <p:spPr>
            <a:xfrm flipV="1">
              <a:off x="4334272" y="4102224"/>
              <a:ext cx="2541984" cy="8286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>
              <a:stCxn id="19" idx="3"/>
            </p:cNvCxnSpPr>
            <p:nvPr/>
          </p:nvCxnSpPr>
          <p:spPr>
            <a:xfrm flipV="1">
              <a:off x="4334272" y="4293096"/>
              <a:ext cx="2563688" cy="32403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Lekerekített téglalap 14"/>
            <p:cNvSpPr/>
            <p:nvPr/>
          </p:nvSpPr>
          <p:spPr>
            <a:xfrm>
              <a:off x="6876256" y="3645024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mtClean="0"/>
                <a:t>NFFF</a:t>
              </a:r>
              <a:endParaRPr lang="hu-HU"/>
            </a:p>
          </p:txBody>
        </p:sp>
        <p:sp>
          <p:nvSpPr>
            <p:cNvPr id="16" name="Lekerekített téglalap 15"/>
            <p:cNvSpPr/>
            <p:nvPr/>
          </p:nvSpPr>
          <p:spPr>
            <a:xfrm>
              <a:off x="3419872" y="3573016"/>
              <a:ext cx="9144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FNFT</a:t>
              </a:r>
              <a:endParaRPr lang="hu-HU" dirty="0"/>
            </a:p>
          </p:txBody>
        </p:sp>
        <p:sp>
          <p:nvSpPr>
            <p:cNvPr id="17" name="Lekerekített téglalap 16"/>
            <p:cNvSpPr/>
            <p:nvPr/>
          </p:nvSpPr>
          <p:spPr>
            <a:xfrm>
              <a:off x="3419872" y="4005064"/>
              <a:ext cx="9144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RAT</a:t>
              </a:r>
              <a:endParaRPr lang="hu-HU" dirty="0"/>
            </a:p>
          </p:txBody>
        </p:sp>
        <p:sp>
          <p:nvSpPr>
            <p:cNvPr id="19" name="Lekerekített téglalap 18"/>
            <p:cNvSpPr/>
            <p:nvPr/>
          </p:nvSpPr>
          <p:spPr>
            <a:xfrm>
              <a:off x="3419872" y="4437112"/>
              <a:ext cx="9144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mtClean="0"/>
                <a:t>NRAT</a:t>
              </a:r>
              <a:endParaRPr lang="hu-HU"/>
            </a:p>
          </p:txBody>
        </p:sp>
      </p:grpSp>
      <p:pic>
        <p:nvPicPr>
          <p:cNvPr id="1026" name="Picture 2" descr="D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52320" y="2780928"/>
            <a:ext cx="1440160" cy="1366883"/>
          </a:xfrm>
          <a:prstGeom prst="rect">
            <a:avLst/>
          </a:prstGeom>
          <a:noFill/>
        </p:spPr>
      </p:pic>
      <p:sp>
        <p:nvSpPr>
          <p:cNvPr id="13" name="Jobbra nyíl 12"/>
          <p:cNvSpPr/>
          <p:nvPr/>
        </p:nvSpPr>
        <p:spPr>
          <a:xfrm>
            <a:off x="6732240" y="335699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467544" y="2852936"/>
            <a:ext cx="163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hu-HU" dirty="0" smtClean="0"/>
              <a:t>Korm. </a:t>
            </a:r>
            <a:r>
              <a:rPr lang="hu-HU" dirty="0" smtClean="0"/>
              <a:t>rendelet</a:t>
            </a:r>
            <a:endParaRPr lang="hu-HU" dirty="0" smtClean="0"/>
          </a:p>
        </p:txBody>
      </p:sp>
      <p:sp>
        <p:nvSpPr>
          <p:cNvPr id="21" name="Szövegdoboz 20"/>
          <p:cNvSpPr txBox="1"/>
          <p:nvPr/>
        </p:nvSpPr>
        <p:spPr>
          <a:xfrm>
            <a:off x="611560" y="3284984"/>
            <a:ext cx="163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hu-HU" dirty="0" smtClean="0"/>
              <a:t>min. rendelet</a:t>
            </a:r>
            <a:endParaRPr lang="hu-HU" dirty="0" smtClean="0"/>
          </a:p>
        </p:txBody>
      </p:sp>
      <p:sp>
        <p:nvSpPr>
          <p:cNvPr id="23" name="Szövegdoboz 22"/>
          <p:cNvSpPr txBox="1"/>
          <p:nvPr/>
        </p:nvSpPr>
        <p:spPr>
          <a:xfrm>
            <a:off x="611560" y="3717032"/>
            <a:ext cx="163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hu-HU" dirty="0" smtClean="0"/>
              <a:t>tervezet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uiExpand="1" build="p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artalom helye 147"/>
          <p:cNvSpPr>
            <a:spLocks noGrp="1"/>
          </p:cNvSpPr>
          <p:nvPr>
            <p:ph idx="1"/>
          </p:nvPr>
        </p:nvSpPr>
        <p:spPr>
          <a:xfrm>
            <a:off x="179512" y="2132856"/>
            <a:ext cx="8640960" cy="439248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84976" cy="4320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hu-HU" b="1" dirty="0" smtClean="0"/>
              <a:t>A megvalósítás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9512" y="1412776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hu-HU" sz="2400" dirty="0" smtClean="0"/>
              <a:t>2011.08.08-tól </a:t>
            </a:r>
            <a:r>
              <a:rPr lang="hu-HU" sz="2400" dirty="0" smtClean="0"/>
              <a:t>a struktúra kialakítása és </a:t>
            </a:r>
            <a:r>
              <a:rPr lang="hu-HU" sz="2400" dirty="0" smtClean="0"/>
              <a:t>mintapéldák</a:t>
            </a:r>
            <a:br>
              <a:rPr lang="hu-HU" sz="2400" dirty="0" smtClean="0"/>
            </a:br>
            <a:r>
              <a:rPr lang="hu-HU" sz="2400" dirty="0" smtClean="0"/>
              <a:t>                                    </a:t>
            </a:r>
            <a:r>
              <a:rPr lang="hu-HU" sz="2400" dirty="0" smtClean="0"/>
              <a:t>elkészítése (</a:t>
            </a:r>
            <a:r>
              <a:rPr lang="hu-HU" sz="2400" b="1" dirty="0" smtClean="0"/>
              <a:t>KFGH</a:t>
            </a:r>
            <a:r>
              <a:rPr lang="hu-HU" sz="2400" dirty="0" smtClean="0"/>
              <a:t>).</a:t>
            </a:r>
          </a:p>
          <a:p>
            <a:pPr indent="361950" algn="just"/>
            <a:endParaRPr lang="hu-HU" sz="1200" dirty="0" smtClean="0"/>
          </a:p>
          <a:p>
            <a:pPr indent="361950" algn="just"/>
            <a:r>
              <a:rPr lang="hu-HU" sz="2400" dirty="0" smtClean="0"/>
              <a:t>2012.01.17-től a teljes rendelettervezet </a:t>
            </a:r>
            <a:r>
              <a:rPr lang="hu-HU" sz="2400" dirty="0" smtClean="0"/>
              <a:t>(</a:t>
            </a:r>
            <a:r>
              <a:rPr lang="hu-HU" sz="2400" dirty="0" smtClean="0"/>
              <a:t>NFFF 0. </a:t>
            </a:r>
            <a:r>
              <a:rPr lang="hu-HU" sz="2400" dirty="0" smtClean="0"/>
              <a:t>verzió</a:t>
            </a:r>
            <a:r>
              <a:rPr lang="hu-HU" sz="2400" dirty="0" smtClean="0"/>
              <a:t>)</a:t>
            </a:r>
            <a:br>
              <a:rPr lang="hu-HU" sz="2400" dirty="0" smtClean="0"/>
            </a:br>
            <a:r>
              <a:rPr lang="hu-HU" sz="2400" dirty="0" smtClean="0"/>
              <a:t>                                      előkészítése </a:t>
            </a:r>
            <a:r>
              <a:rPr lang="hu-HU" sz="2400" dirty="0" smtClean="0"/>
              <a:t>(</a:t>
            </a:r>
            <a:r>
              <a:rPr lang="hu-HU" sz="2400" b="1" dirty="0" smtClean="0"/>
              <a:t>KFGH vállalás</a:t>
            </a:r>
            <a:r>
              <a:rPr lang="hu-HU" sz="2400" dirty="0" smtClean="0"/>
              <a:t>).</a:t>
            </a:r>
          </a:p>
          <a:p>
            <a:pPr indent="361950" algn="just"/>
            <a:endParaRPr lang="hu-HU" sz="1200" dirty="0" smtClean="0"/>
          </a:p>
          <a:p>
            <a:pPr indent="361950"/>
            <a:r>
              <a:rPr lang="hu-HU" sz="2400" dirty="0" smtClean="0"/>
              <a:t>2012.07.31-től      az </a:t>
            </a:r>
            <a:r>
              <a:rPr lang="hu-HU" sz="2400" dirty="0" smtClean="0"/>
              <a:t>NFFF szakmai változatának </a:t>
            </a:r>
            <a:r>
              <a:rPr lang="hu-HU" sz="2400" dirty="0" smtClean="0"/>
              <a:t>munkálatai, </a:t>
            </a:r>
            <a:br>
              <a:rPr lang="hu-HU" sz="2400" dirty="0" smtClean="0"/>
            </a:br>
            <a:r>
              <a:rPr lang="hu-HU" sz="2400" dirty="0" smtClean="0"/>
              <a:t>                                      tervezett határidő </a:t>
            </a:r>
            <a:r>
              <a:rPr lang="hu-HU" sz="2400" dirty="0" smtClean="0"/>
              <a:t>2013.04.30</a:t>
            </a:r>
            <a:r>
              <a:rPr lang="hu-HU" sz="2400" dirty="0" smtClean="0"/>
              <a:t>. </a:t>
            </a:r>
            <a:br>
              <a:rPr lang="hu-HU" sz="2400" dirty="0" smtClean="0"/>
            </a:br>
            <a:r>
              <a:rPr lang="hu-HU" sz="2400" dirty="0" smtClean="0"/>
              <a:t>                              </a:t>
            </a:r>
            <a:r>
              <a:rPr lang="hu-HU" sz="2400" b="1" i="1" u="sng" dirty="0" smtClean="0"/>
              <a:t>sok bedolgozó, több téma felelős, utóellenőrök.</a:t>
            </a:r>
          </a:p>
          <a:p>
            <a:pPr indent="361950" algn="just"/>
            <a:endParaRPr lang="hu-HU" sz="1200" dirty="0" smtClean="0"/>
          </a:p>
          <a:p>
            <a:pPr indent="361950"/>
            <a:r>
              <a:rPr lang="hu-HU" sz="2400" dirty="0" smtClean="0"/>
              <a:t>2013.09.09-től    az NFFF teljes áttekintés, tovább. </a:t>
            </a:r>
            <a:r>
              <a:rPr lang="hu-HU" sz="2400" dirty="0" err="1" smtClean="0"/>
              <a:t>f</a:t>
            </a:r>
            <a:r>
              <a:rPr lang="hu-HU" sz="2400" dirty="0" err="1" smtClean="0"/>
              <a:t>ejl</a:t>
            </a:r>
            <a:r>
              <a:rPr lang="hu-HU" sz="2400" dirty="0" smtClean="0"/>
              <a:t>. változat,</a:t>
            </a:r>
          </a:p>
          <a:p>
            <a:pPr indent="361950"/>
            <a:r>
              <a:rPr lang="hu-HU" sz="2400" dirty="0" smtClean="0"/>
              <a:t> </a:t>
            </a:r>
            <a:r>
              <a:rPr lang="hu-HU" sz="2400" dirty="0" smtClean="0"/>
              <a:t>                                 </a:t>
            </a:r>
            <a:r>
              <a:rPr lang="hu-HU" sz="2400" dirty="0" smtClean="0"/>
              <a:t>tervezett határidő </a:t>
            </a:r>
            <a:r>
              <a:rPr lang="hu-HU" sz="2400" dirty="0" smtClean="0"/>
              <a:t>2013.12.02.</a:t>
            </a:r>
            <a:br>
              <a:rPr lang="hu-HU" sz="2400" dirty="0" smtClean="0"/>
            </a:br>
            <a:r>
              <a:rPr lang="hu-HU" sz="2400" dirty="0" smtClean="0"/>
              <a:t>                                  </a:t>
            </a:r>
            <a:r>
              <a:rPr lang="hu-HU" sz="2400" b="1" i="1" u="sng" dirty="0" smtClean="0"/>
              <a:t>közös polgári, nem polgári  team (4 fő)</a:t>
            </a:r>
            <a:r>
              <a:rPr lang="hu-HU" sz="2400" dirty="0" smtClean="0"/>
              <a:t>,</a:t>
            </a:r>
            <a:br>
              <a:rPr lang="hu-HU" sz="2400" dirty="0" smtClean="0"/>
            </a:br>
            <a:r>
              <a:rPr lang="hu-HU" sz="2400" dirty="0" smtClean="0"/>
              <a:t>     2014. elejétől       finomítás, ellenőrzés és változás  követés, </a:t>
            </a:r>
            <a:endParaRPr lang="hu-HU" sz="2400" dirty="0" smtClean="0"/>
          </a:p>
          <a:p>
            <a:pPr indent="361950" algn="just"/>
            <a:r>
              <a:rPr lang="hu-HU" sz="2400" dirty="0" smtClean="0"/>
              <a:t>2014.11.26. NFFF szakmai javaslat. </a:t>
            </a:r>
          </a:p>
        </p:txBody>
      </p:sp>
      <p:pic>
        <p:nvPicPr>
          <p:cNvPr id="3075" name="Picture 3" descr="C:\Users\baloghj\AppData\Local\Microsoft\Windows\Temporary Internet Files\Content.IE5\EOWM2Q5I\MC900404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645024"/>
            <a:ext cx="936104" cy="973011"/>
          </a:xfrm>
          <a:prstGeom prst="rect">
            <a:avLst/>
          </a:prstGeom>
          <a:noFill/>
        </p:spPr>
      </p:pic>
      <p:pic>
        <p:nvPicPr>
          <p:cNvPr id="3076" name="Picture 4" descr="C:\Users\baloghj\AppData\Local\Microsoft\Windows\Temporary Internet Files\Content.IE5\IZFS600P\MC9003405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941168"/>
            <a:ext cx="864096" cy="72996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zövegdoboz 37"/>
          <p:cNvSpPr txBox="1"/>
          <p:nvPr/>
        </p:nvSpPr>
        <p:spPr>
          <a:xfrm>
            <a:off x="1619672" y="4437112"/>
            <a:ext cx="1296144" cy="1224136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shade val="675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tIns="36000" bIns="36000"/>
          <a:lstStyle/>
          <a:p>
            <a:pPr eaLnBrk="0" hangingPunct="0">
              <a:defRPr/>
            </a:pPr>
            <a:r>
              <a:rPr lang="hu-HU" sz="1200" dirty="0">
                <a:solidFill>
                  <a:schemeClr val="bg1"/>
                </a:solidFill>
                <a:cs typeface="+mn-cs"/>
              </a:rPr>
              <a:t>07.22-10.27</a:t>
            </a:r>
          </a:p>
          <a:p>
            <a:pPr eaLnBrk="0" hangingPunct="0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FNFT-RAT-NRAT </a:t>
            </a:r>
            <a:r>
              <a:rPr lang="hu-HU" sz="1200" b="1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hu-HU" sz="1200" dirty="0">
                <a:solidFill>
                  <a:schemeClr val="bg1"/>
                </a:solidFill>
                <a:cs typeface="+mn-cs"/>
              </a:rPr>
              <a:t>összevonásának vizsgálata</a:t>
            </a:r>
          </a:p>
          <a:p>
            <a:pPr eaLnBrk="0" hangingPunct="0">
              <a:defRPr/>
            </a:pPr>
            <a:r>
              <a:rPr lang="hu-HU" sz="1200" dirty="0">
                <a:solidFill>
                  <a:schemeClr val="bg1"/>
                </a:solidFill>
                <a:cs typeface="+mn-cs"/>
              </a:rPr>
              <a:t>(koncepció + mintasávok</a:t>
            </a:r>
            <a:r>
              <a:rPr lang="hu-HU" sz="1200" dirty="0" smtClean="0">
                <a:solidFill>
                  <a:schemeClr val="bg1"/>
                </a:solidFill>
                <a:cs typeface="+mn-cs"/>
              </a:rPr>
              <a:t>)</a:t>
            </a:r>
            <a:endParaRPr lang="hu-HU" sz="1200" dirty="0">
              <a:solidFill>
                <a:schemeClr val="bg1"/>
              </a:solidFill>
              <a:cs typeface="+mn-cs"/>
            </a:endParaRPr>
          </a:p>
        </p:txBody>
      </p:sp>
      <p:cxnSp>
        <p:nvCxnSpPr>
          <p:cNvPr id="40" name="Egyenes összekötő 8"/>
          <p:cNvCxnSpPr>
            <a:cxnSpLocks noChangeShapeType="1"/>
          </p:cNvCxnSpPr>
          <p:nvPr/>
        </p:nvCxnSpPr>
        <p:spPr bwMode="auto">
          <a:xfrm>
            <a:off x="571500" y="3413448"/>
            <a:ext cx="792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" name="Egyenes összekötő 10"/>
          <p:cNvCxnSpPr>
            <a:cxnSpLocks noChangeShapeType="1"/>
          </p:cNvCxnSpPr>
          <p:nvPr/>
        </p:nvCxnSpPr>
        <p:spPr bwMode="auto">
          <a:xfrm rot="5400000">
            <a:off x="857250" y="3413449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" name="Egyenes összekötő 13"/>
          <p:cNvCxnSpPr>
            <a:cxnSpLocks noChangeShapeType="1"/>
          </p:cNvCxnSpPr>
          <p:nvPr/>
        </p:nvCxnSpPr>
        <p:spPr bwMode="auto">
          <a:xfrm rot="5400000">
            <a:off x="3060402" y="3413449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Egyenes összekötő 16"/>
          <p:cNvCxnSpPr>
            <a:cxnSpLocks noChangeShapeType="1"/>
          </p:cNvCxnSpPr>
          <p:nvPr/>
        </p:nvCxnSpPr>
        <p:spPr bwMode="auto">
          <a:xfrm rot="5400000">
            <a:off x="5148635" y="3413449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Egyenes összekötő 17"/>
          <p:cNvCxnSpPr>
            <a:cxnSpLocks noChangeShapeType="1"/>
          </p:cNvCxnSpPr>
          <p:nvPr/>
        </p:nvCxnSpPr>
        <p:spPr bwMode="auto">
          <a:xfrm rot="5400000">
            <a:off x="7236866" y="3413449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9" name="Szövegdoboz 19"/>
          <p:cNvSpPr txBox="1">
            <a:spLocks noChangeArrowheads="1"/>
          </p:cNvSpPr>
          <p:nvPr/>
        </p:nvSpPr>
        <p:spPr bwMode="auto">
          <a:xfrm>
            <a:off x="285750" y="3045148"/>
            <a:ext cx="857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/>
              <a:t>2011</a:t>
            </a:r>
          </a:p>
        </p:txBody>
      </p:sp>
      <p:sp>
        <p:nvSpPr>
          <p:cNvPr id="66" name="Lekerekített téglalap feliratnak 35"/>
          <p:cNvSpPr>
            <a:spLocks noChangeArrowheads="1"/>
          </p:cNvSpPr>
          <p:nvPr/>
        </p:nvSpPr>
        <p:spPr bwMode="auto">
          <a:xfrm>
            <a:off x="251520" y="3645024"/>
            <a:ext cx="1440160" cy="720080"/>
          </a:xfrm>
          <a:prstGeom prst="wedgeRoundRectCallout">
            <a:avLst>
              <a:gd name="adj1" fmla="val 84392"/>
              <a:gd name="adj2" fmla="val -83507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NMHH jogalkotó</a:t>
            </a:r>
            <a:br>
              <a:rPr lang="hu-HU" sz="1200" dirty="0" smtClean="0">
                <a:solidFill>
                  <a:schemeClr val="bg1"/>
                </a:solidFill>
              </a:rPr>
            </a:br>
            <a:r>
              <a:rPr lang="hu-HU" sz="1200" dirty="0" err="1" smtClean="0">
                <a:solidFill>
                  <a:schemeClr val="bg1"/>
                </a:solidFill>
              </a:rPr>
              <a:t>Eht</a:t>
            </a:r>
            <a:r>
              <a:rPr lang="hu-HU" sz="1200" dirty="0">
                <a:solidFill>
                  <a:schemeClr val="bg1"/>
                </a:solidFill>
              </a:rPr>
              <a:t>. módosítás 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>
                <a:solidFill>
                  <a:schemeClr val="bg1"/>
                </a:solidFill>
              </a:rPr>
              <a:t>08.03-tól </a:t>
            </a:r>
            <a:r>
              <a:rPr lang="hu-HU" sz="1200" dirty="0" smtClean="0">
                <a:solidFill>
                  <a:schemeClr val="bg1"/>
                </a:solidFill>
              </a:rPr>
              <a:t>hatályos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94" name="Lekerekített téglalap feliratnak 35"/>
          <p:cNvSpPr>
            <a:spLocks noChangeArrowheads="1"/>
          </p:cNvSpPr>
          <p:nvPr/>
        </p:nvSpPr>
        <p:spPr bwMode="auto">
          <a:xfrm>
            <a:off x="3491880" y="3717032"/>
            <a:ext cx="1223962" cy="512762"/>
          </a:xfrm>
          <a:prstGeom prst="wedgeRoundRectCallout">
            <a:avLst>
              <a:gd name="adj1" fmla="val -64281"/>
              <a:gd name="adj2" fmla="val -103562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>
                <a:solidFill>
                  <a:schemeClr val="bg1"/>
                </a:solidFill>
              </a:rPr>
              <a:t>WRC-12</a:t>
            </a:r>
          </a:p>
          <a:p>
            <a:pPr eaLnBrk="0" hangingPunct="0"/>
            <a:r>
              <a:rPr lang="hu-HU" sz="1200" dirty="0">
                <a:solidFill>
                  <a:schemeClr val="bg1"/>
                </a:solidFill>
              </a:rPr>
              <a:t>(01.23-02.17)</a:t>
            </a:r>
          </a:p>
        </p:txBody>
      </p:sp>
      <p:sp>
        <p:nvSpPr>
          <p:cNvPr id="98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16216" y="6093296"/>
            <a:ext cx="2133600" cy="476250"/>
          </a:xfrm>
        </p:spPr>
        <p:txBody>
          <a:bodyPr/>
          <a:lstStyle/>
          <a:p>
            <a:pPr>
              <a:defRPr/>
            </a:pPr>
            <a:fld id="{7DACBFE9-C084-4885-8091-4E4DD1D861A1}" type="slidenum">
              <a:rPr lang="hu-HU" smtClean="0"/>
              <a:pPr>
                <a:defRPr/>
              </a:pPr>
              <a:t>6</a:t>
            </a:fld>
            <a:endParaRPr lang="hu-HU" dirty="0" smtClean="0"/>
          </a:p>
        </p:txBody>
      </p:sp>
      <p:sp>
        <p:nvSpPr>
          <p:cNvPr id="126" name="Cím 2"/>
          <p:cNvSpPr>
            <a:spLocks noGrp="1"/>
          </p:cNvSpPr>
          <p:nvPr>
            <p:ph type="ctrTitle"/>
          </p:nvPr>
        </p:nvSpPr>
        <p:spPr>
          <a:xfrm>
            <a:off x="2987824" y="332656"/>
            <a:ext cx="4752528" cy="4320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hu-HU" b="1" dirty="0" smtClean="0"/>
              <a:t>A megvalósítás</a:t>
            </a:r>
            <a:endParaRPr lang="hu-HU" b="1" dirty="0"/>
          </a:p>
        </p:txBody>
      </p:sp>
      <p:sp>
        <p:nvSpPr>
          <p:cNvPr id="127" name="Lekerekített téglalap feliratnak 35"/>
          <p:cNvSpPr>
            <a:spLocks noChangeArrowheads="1"/>
          </p:cNvSpPr>
          <p:nvPr/>
        </p:nvSpPr>
        <p:spPr bwMode="auto">
          <a:xfrm>
            <a:off x="3275856" y="980728"/>
            <a:ext cx="2088232" cy="576064"/>
          </a:xfrm>
          <a:prstGeom prst="wedgeRoundRectCallout">
            <a:avLst>
              <a:gd name="adj1" fmla="val -49713"/>
              <a:gd name="adj2" fmla="val 379973"/>
              <a:gd name="adj3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01.17 Főig. jóváhagyás  NFFF előkészítésére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128" name="Szövegdoboz 127"/>
          <p:cNvSpPr txBox="1"/>
          <p:nvPr/>
        </p:nvSpPr>
        <p:spPr>
          <a:xfrm>
            <a:off x="3563888" y="4437112"/>
            <a:ext cx="1152128" cy="72008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shade val="675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tIns="36000" bIns="36000"/>
          <a:lstStyle/>
          <a:p>
            <a:pPr eaLnBrk="0" hangingPunct="0">
              <a:defRPr/>
            </a:pPr>
            <a:r>
              <a:rPr lang="hu-HU" sz="1200" dirty="0" smtClean="0">
                <a:solidFill>
                  <a:schemeClr val="bg1"/>
                </a:solidFill>
                <a:cs typeface="+mn-cs"/>
              </a:rPr>
              <a:t>02.02-06.29</a:t>
            </a:r>
          </a:p>
          <a:p>
            <a:pPr eaLnBrk="0" hangingPunct="0">
              <a:defRPr/>
            </a:pPr>
            <a:r>
              <a:rPr lang="hu-HU" sz="1200" dirty="0" smtClean="0">
                <a:solidFill>
                  <a:schemeClr val="bg1"/>
                </a:solidFill>
                <a:cs typeface="+mn-cs"/>
              </a:rPr>
              <a:t>NFFF 0.verzió</a:t>
            </a:r>
          </a:p>
          <a:p>
            <a:pPr algn="ctr" eaLnBrk="0" hangingPunct="0">
              <a:defRPr/>
            </a:pPr>
            <a:r>
              <a:rPr lang="hu-HU" sz="1200" dirty="0" smtClean="0">
                <a:solidFill>
                  <a:schemeClr val="bg1"/>
                </a:solidFill>
              </a:rPr>
              <a:t>(KFGH)</a:t>
            </a:r>
            <a:endParaRPr lang="hu-HU" sz="1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29" name="Szövegdoboz 29"/>
          <p:cNvSpPr txBox="1">
            <a:spLocks noChangeArrowheads="1"/>
          </p:cNvSpPr>
          <p:nvPr/>
        </p:nvSpPr>
        <p:spPr bwMode="auto">
          <a:xfrm>
            <a:off x="2778646" y="3050407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dirty="0"/>
              <a:t>2012</a:t>
            </a:r>
          </a:p>
        </p:txBody>
      </p:sp>
      <p:sp>
        <p:nvSpPr>
          <p:cNvPr id="130" name="Szövegdoboz 29"/>
          <p:cNvSpPr txBox="1">
            <a:spLocks noChangeArrowheads="1"/>
          </p:cNvSpPr>
          <p:nvPr/>
        </p:nvSpPr>
        <p:spPr bwMode="auto">
          <a:xfrm>
            <a:off x="4866878" y="3050407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dirty="0" smtClean="0"/>
              <a:t>2013</a:t>
            </a:r>
            <a:endParaRPr lang="hu-HU" dirty="0"/>
          </a:p>
        </p:txBody>
      </p:sp>
      <p:sp>
        <p:nvSpPr>
          <p:cNvPr id="131" name="Szövegdoboz 29"/>
          <p:cNvSpPr txBox="1">
            <a:spLocks noChangeArrowheads="1"/>
          </p:cNvSpPr>
          <p:nvPr/>
        </p:nvSpPr>
        <p:spPr bwMode="auto">
          <a:xfrm>
            <a:off x="6955110" y="3050407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dirty="0" smtClean="0"/>
              <a:t>2014</a:t>
            </a:r>
            <a:endParaRPr lang="hu-HU" dirty="0"/>
          </a:p>
        </p:txBody>
      </p:sp>
      <p:sp>
        <p:nvSpPr>
          <p:cNvPr id="133" name="Szövegdoboz 84"/>
          <p:cNvSpPr txBox="1">
            <a:spLocks noChangeArrowheads="1"/>
          </p:cNvSpPr>
          <p:nvPr/>
        </p:nvSpPr>
        <p:spPr bwMode="auto">
          <a:xfrm>
            <a:off x="4644008" y="5229200"/>
            <a:ext cx="1584176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eaLnBrk="0" hangingPunct="0"/>
            <a:r>
              <a:rPr lang="hu-HU" sz="1200" dirty="0" smtClean="0"/>
              <a:t>07.31 Főig. jóváhagyás </a:t>
            </a:r>
          </a:p>
          <a:p>
            <a:pPr eaLnBrk="0" hangingPunct="0"/>
            <a:r>
              <a:rPr lang="hu-HU" sz="1200" dirty="0" smtClean="0"/>
              <a:t>Ütemterv alapján</a:t>
            </a:r>
            <a:br>
              <a:rPr lang="hu-HU" sz="1200" dirty="0" smtClean="0"/>
            </a:br>
            <a:r>
              <a:rPr lang="hu-HU" sz="1200" dirty="0" smtClean="0"/>
              <a:t>határidő: 2013.04.30 </a:t>
            </a:r>
          </a:p>
          <a:p>
            <a:pPr eaLnBrk="0" hangingPunct="0"/>
            <a:endParaRPr lang="hu-HU" sz="1200" dirty="0" smtClean="0"/>
          </a:p>
          <a:p>
            <a:pPr eaLnBrk="0" hangingPunct="0"/>
            <a:r>
              <a:rPr lang="hu-HU" sz="1200" dirty="0" smtClean="0"/>
              <a:t>WRC implementálás</a:t>
            </a:r>
            <a:endParaRPr lang="hu-HU" sz="1200" dirty="0"/>
          </a:p>
        </p:txBody>
      </p:sp>
      <p:sp>
        <p:nvSpPr>
          <p:cNvPr id="136" name="Lekerekített téglalap feliratnak 35"/>
          <p:cNvSpPr>
            <a:spLocks noChangeArrowheads="1"/>
          </p:cNvSpPr>
          <p:nvPr/>
        </p:nvSpPr>
        <p:spPr bwMode="auto">
          <a:xfrm>
            <a:off x="0" y="980728"/>
            <a:ext cx="2880320" cy="576063"/>
          </a:xfrm>
          <a:prstGeom prst="wedgeRoundRectCallout">
            <a:avLst>
              <a:gd name="adj1" fmla="val -13597"/>
              <a:gd name="adj2" fmla="val 369620"/>
              <a:gd name="adj3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02.07 „A nemzeti frekvenciagazdálkodás hatékonyságának növelése” 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138" name="Lekerekített téglalap feliratnak 35"/>
          <p:cNvSpPr>
            <a:spLocks noChangeArrowheads="1"/>
          </p:cNvSpPr>
          <p:nvPr/>
        </p:nvSpPr>
        <p:spPr bwMode="auto">
          <a:xfrm>
            <a:off x="5364088" y="3645024"/>
            <a:ext cx="1728192" cy="648072"/>
          </a:xfrm>
          <a:prstGeom prst="wedgeRoundRectCallout">
            <a:avLst>
              <a:gd name="adj1" fmla="val -64605"/>
              <a:gd name="adj2" fmla="val -87681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FNFT 15/2012 NMHH</a:t>
            </a:r>
          </a:p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NRAT 1/2013 NMHH</a:t>
            </a:r>
          </a:p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RAT 2/2013 NMHH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139" name="Szövegdoboz 138"/>
          <p:cNvSpPr txBox="1"/>
          <p:nvPr/>
        </p:nvSpPr>
        <p:spPr>
          <a:xfrm>
            <a:off x="6228184" y="4509120"/>
            <a:ext cx="1008112" cy="792088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shade val="675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tIns="36000" bIns="36000"/>
          <a:lstStyle/>
          <a:p>
            <a:pPr eaLnBrk="0" hangingPunct="0">
              <a:defRPr/>
            </a:pPr>
            <a:r>
              <a:rPr lang="hu-HU" sz="1200" dirty="0" smtClean="0">
                <a:solidFill>
                  <a:schemeClr val="bg1"/>
                </a:solidFill>
                <a:cs typeface="+mn-cs"/>
              </a:rPr>
              <a:t>0909-12.02 „Közös Szakértői  csoport” </a:t>
            </a:r>
          </a:p>
        </p:txBody>
      </p:sp>
      <p:sp>
        <p:nvSpPr>
          <p:cNvPr id="140" name="Lekerekített téglalap feliratnak 35"/>
          <p:cNvSpPr>
            <a:spLocks noChangeArrowheads="1"/>
          </p:cNvSpPr>
          <p:nvPr/>
        </p:nvSpPr>
        <p:spPr bwMode="auto">
          <a:xfrm>
            <a:off x="4788024" y="1772816"/>
            <a:ext cx="1512168" cy="512762"/>
          </a:xfrm>
          <a:prstGeom prst="wedgeRoundRectCallout">
            <a:avLst>
              <a:gd name="adj1" fmla="val -33250"/>
              <a:gd name="adj2" fmla="val 258667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12.05-07.15. </a:t>
            </a:r>
            <a:br>
              <a:rPr lang="hu-HU" sz="1200" dirty="0" smtClean="0">
                <a:solidFill>
                  <a:schemeClr val="bg1"/>
                </a:solidFill>
              </a:rPr>
            </a:br>
            <a:r>
              <a:rPr lang="hu-HU" sz="1200" dirty="0" smtClean="0">
                <a:solidFill>
                  <a:schemeClr val="bg1"/>
                </a:solidFill>
              </a:rPr>
              <a:t>STIR közbeszerzés</a:t>
            </a:r>
          </a:p>
        </p:txBody>
      </p:sp>
      <p:sp>
        <p:nvSpPr>
          <p:cNvPr id="143" name="Lekerekített téglalap feliratnak 35"/>
          <p:cNvSpPr>
            <a:spLocks noChangeArrowheads="1"/>
          </p:cNvSpPr>
          <p:nvPr/>
        </p:nvSpPr>
        <p:spPr bwMode="auto">
          <a:xfrm>
            <a:off x="7452320" y="980728"/>
            <a:ext cx="1691680" cy="576064"/>
          </a:xfrm>
          <a:prstGeom prst="wedgeRoundRectCallout">
            <a:avLst>
              <a:gd name="adj1" fmla="val 4655"/>
              <a:gd name="adj2" fmla="val 376162"/>
              <a:gd name="adj3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hu-HU" sz="1200" dirty="0" smtClean="0">
                <a:solidFill>
                  <a:schemeClr val="bg1"/>
                </a:solidFill>
              </a:rPr>
              <a:t>11.26 NFFF szakmai javaslat kész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145" name="Szövegdoboz 80"/>
          <p:cNvSpPr txBox="1">
            <a:spLocks noChangeArrowheads="1"/>
          </p:cNvSpPr>
          <p:nvPr/>
        </p:nvSpPr>
        <p:spPr bwMode="auto">
          <a:xfrm>
            <a:off x="6372200" y="1772816"/>
            <a:ext cx="1872208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eaLnBrk="0" hangingPunct="0"/>
            <a:r>
              <a:rPr lang="hu-HU" sz="1200" dirty="0" smtClean="0"/>
              <a:t>2013.09-2014.11. </a:t>
            </a:r>
          </a:p>
          <a:p>
            <a:pPr eaLnBrk="0" hangingPunct="0"/>
            <a:r>
              <a:rPr lang="hu-HU" sz="1200" dirty="0" smtClean="0"/>
              <a:t>STIR kivitelezés (1. fázis)</a:t>
            </a:r>
          </a:p>
          <a:p>
            <a:pPr eaLnBrk="0" hangingPunct="0"/>
            <a:endParaRPr lang="hu-HU" sz="1200" dirty="0"/>
          </a:p>
        </p:txBody>
      </p:sp>
      <p:sp>
        <p:nvSpPr>
          <p:cNvPr id="27" name="Szövegdoboz 84"/>
          <p:cNvSpPr txBox="1">
            <a:spLocks noChangeArrowheads="1"/>
          </p:cNvSpPr>
          <p:nvPr/>
        </p:nvSpPr>
        <p:spPr bwMode="auto">
          <a:xfrm>
            <a:off x="7452320" y="5301208"/>
            <a:ext cx="1691680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eaLnBrk="0" hangingPunct="0"/>
            <a:r>
              <a:rPr lang="hu-HU" sz="1200" dirty="0" smtClean="0"/>
              <a:t>EU-s jogharmonizációs kötelezettségek átvezetése,</a:t>
            </a:r>
          </a:p>
          <a:p>
            <a:pPr eaLnBrk="0" hangingPunct="0"/>
            <a:r>
              <a:rPr lang="hu-HU" sz="1200" dirty="0" smtClean="0"/>
              <a:t>Ellenőrzés, pontosítás</a:t>
            </a:r>
            <a:endParaRPr lang="hu-HU" sz="1200" dirty="0"/>
          </a:p>
        </p:txBody>
      </p:sp>
      <p:sp>
        <p:nvSpPr>
          <p:cNvPr id="29" name="Lefelé nyíl 28"/>
          <p:cNvSpPr/>
          <p:nvPr/>
        </p:nvSpPr>
        <p:spPr>
          <a:xfrm>
            <a:off x="8748464" y="33569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84"/>
          <p:cNvSpPr txBox="1">
            <a:spLocks noChangeArrowheads="1"/>
          </p:cNvSpPr>
          <p:nvPr/>
        </p:nvSpPr>
        <p:spPr bwMode="auto">
          <a:xfrm>
            <a:off x="7596336" y="3861048"/>
            <a:ext cx="1547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r" eaLnBrk="0" hangingPunct="0"/>
            <a:r>
              <a:rPr lang="hu-HU" sz="1200" b="1" dirty="0" smtClean="0">
                <a:solidFill>
                  <a:srgbClr val="0070B8"/>
                </a:solidFill>
              </a:rPr>
              <a:t>Társadalmi egyeztetés</a:t>
            </a:r>
          </a:p>
          <a:p>
            <a:pPr algn="r" eaLnBrk="0" hangingPunct="0"/>
            <a:r>
              <a:rPr lang="hu-HU" sz="1200" b="1" dirty="0" err="1" smtClean="0">
                <a:solidFill>
                  <a:srgbClr val="0070B8"/>
                </a:solidFill>
              </a:rPr>
              <a:t>EU-notifikáció</a:t>
            </a:r>
            <a:endParaRPr lang="hu-HU" sz="1200" b="1" dirty="0">
              <a:solidFill>
                <a:srgbClr val="0070B8"/>
              </a:solidFill>
            </a:endParaRPr>
          </a:p>
        </p:txBody>
      </p:sp>
      <p:sp>
        <p:nvSpPr>
          <p:cNvPr id="31" name="Szövegdoboz 29"/>
          <p:cNvSpPr txBox="1">
            <a:spLocks noChangeArrowheads="1"/>
          </p:cNvSpPr>
          <p:nvPr/>
        </p:nvSpPr>
        <p:spPr bwMode="auto">
          <a:xfrm>
            <a:off x="8532440" y="2996952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dirty="0" smtClean="0"/>
              <a:t>2015</a:t>
            </a:r>
            <a:endParaRPr lang="hu-HU" dirty="0"/>
          </a:p>
        </p:txBody>
      </p:sp>
      <p:sp>
        <p:nvSpPr>
          <p:cNvPr id="35" name="Szövegdoboz 80"/>
          <p:cNvSpPr txBox="1">
            <a:spLocks noChangeArrowheads="1"/>
          </p:cNvSpPr>
          <p:nvPr/>
        </p:nvSpPr>
        <p:spPr bwMode="auto">
          <a:xfrm>
            <a:off x="1043608" y="1772816"/>
            <a:ext cx="2448272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eaLnBrk="0" hangingPunct="0"/>
            <a:r>
              <a:rPr lang="hu-HU" sz="1200" dirty="0" smtClean="0"/>
              <a:t>01.26- STIR koncepció, </a:t>
            </a:r>
            <a:r>
              <a:rPr lang="hu-HU" sz="1200" dirty="0" err="1" smtClean="0"/>
              <a:t>köv.spec</a:t>
            </a:r>
            <a:r>
              <a:rPr lang="hu-HU" sz="1200" dirty="0" smtClean="0"/>
              <a:t>, pályázat előkészítés</a:t>
            </a:r>
          </a:p>
          <a:p>
            <a:pPr eaLnBrk="0" hangingPunct="0"/>
            <a:endParaRPr lang="hu-HU" sz="1200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380312" y="4509120"/>
            <a:ext cx="1008112" cy="792088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shade val="675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tIns="36000" bIns="36000"/>
          <a:lstStyle/>
          <a:p>
            <a:pPr eaLnBrk="0" hangingPunct="0">
              <a:defRPr/>
            </a:pPr>
            <a:r>
              <a:rPr lang="hu-HU" sz="1200" dirty="0" smtClean="0">
                <a:solidFill>
                  <a:schemeClr val="bg1"/>
                </a:solidFill>
                <a:cs typeface="+mn-cs"/>
              </a:rPr>
              <a:t>--------- 11.02. „Közös Szakértői  csoport”</a:t>
            </a:r>
            <a:endParaRPr lang="hu-HU" sz="1200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916832"/>
            <a:ext cx="8640960" cy="4176464"/>
          </a:xfrm>
        </p:spPr>
        <p:txBody>
          <a:bodyPr/>
          <a:lstStyle/>
          <a:p>
            <a:pPr marL="0" indent="361950" algn="just"/>
            <a:r>
              <a:rPr lang="hu-HU" dirty="0" smtClean="0"/>
              <a:t>2013. kora nyarán napirendre került a  frekvenciagazdálkodási</a:t>
            </a:r>
            <a:br>
              <a:rPr lang="hu-HU" dirty="0" smtClean="0"/>
            </a:br>
            <a:r>
              <a:rPr lang="hu-HU" dirty="0" smtClean="0"/>
              <a:t>        alrendszerek </a:t>
            </a:r>
            <a:r>
              <a:rPr lang="hu-HU" dirty="0" smtClean="0"/>
              <a:t>eddiginél szorosabb </a:t>
            </a:r>
            <a:r>
              <a:rPr lang="hu-HU" dirty="0" smtClean="0"/>
              <a:t>integrációja. </a:t>
            </a:r>
          </a:p>
          <a:p>
            <a:pPr marL="0" indent="361950" algn="just"/>
            <a:r>
              <a:rPr lang="hu-HU" dirty="0" smtClean="0"/>
              <a:t>2014. 09. 30. Az </a:t>
            </a:r>
            <a:r>
              <a:rPr lang="hu-HU" dirty="0" err="1" smtClean="0"/>
              <a:t>Mttv</a:t>
            </a:r>
            <a:r>
              <a:rPr lang="hu-HU" dirty="0" smtClean="0"/>
              <a:t>. (</a:t>
            </a:r>
            <a:r>
              <a:rPr lang="hu-HU" dirty="0" err="1" smtClean="0"/>
              <a:t>Eht</a:t>
            </a:r>
            <a:r>
              <a:rPr lang="hu-HU" dirty="0" smtClean="0"/>
              <a:t>. ) módosítása.</a:t>
            </a:r>
          </a:p>
          <a:p>
            <a:pPr marL="800100" lvl="2" indent="361950" algn="just">
              <a:buFont typeface="Wingdings" pitchFamily="2" charset="2"/>
              <a:buChar char="Ø"/>
            </a:pPr>
            <a:r>
              <a:rPr lang="hu-HU" sz="1800" dirty="0" smtClean="0"/>
              <a:t>KFGH önálló hatáskör megszűnik;</a:t>
            </a:r>
          </a:p>
          <a:p>
            <a:pPr marL="800100" lvl="2" indent="361950" algn="just">
              <a:buFont typeface="Wingdings" pitchFamily="2" charset="2"/>
              <a:buChar char="Ø"/>
            </a:pPr>
            <a:r>
              <a:rPr lang="hu-HU" sz="1800" dirty="0" smtClean="0"/>
              <a:t>NMHH Hivatala </a:t>
            </a:r>
            <a:r>
              <a:rPr lang="hu-HU" sz="1800" dirty="0" smtClean="0"/>
              <a:t>egységesen felelős</a:t>
            </a:r>
            <a:endParaRPr lang="hu-HU" sz="1800" dirty="0" smtClean="0"/>
          </a:p>
          <a:p>
            <a:pPr marL="1257300" lvl="3" indent="361950" algn="just">
              <a:buFont typeface="Wingdings" pitchFamily="2" charset="2"/>
              <a:buChar char="Ø"/>
            </a:pPr>
            <a:r>
              <a:rPr lang="hu-HU" sz="1800" dirty="0" smtClean="0"/>
              <a:t>a frekvenciagazdálkodási feladatok ellátásáért; </a:t>
            </a:r>
          </a:p>
          <a:p>
            <a:pPr marL="1257300" lvl="3" indent="361950">
              <a:buFont typeface="Wingdings" pitchFamily="2" charset="2"/>
              <a:buChar char="Ø"/>
            </a:pPr>
            <a:r>
              <a:rPr lang="hu-HU" sz="1800" dirty="0" smtClean="0"/>
              <a:t>a polgári és a nem polgári célú frekvenciagazdálkodás </a:t>
            </a:r>
            <a:r>
              <a:rPr lang="hu-HU" sz="1800" dirty="0" smtClean="0"/>
              <a:t>érdekei </a:t>
            </a:r>
            <a:br>
              <a:rPr lang="hu-HU" sz="1800" dirty="0" smtClean="0"/>
            </a:br>
            <a:r>
              <a:rPr lang="hu-HU" sz="1800" dirty="0" smtClean="0"/>
              <a:t>      összhangjának </a:t>
            </a:r>
            <a:r>
              <a:rPr lang="hu-HU" sz="1800" dirty="0" smtClean="0"/>
              <a:t>megteremtéséért; 	</a:t>
            </a:r>
          </a:p>
          <a:p>
            <a:pPr marL="0" indent="361950" algn="just"/>
            <a:r>
              <a:rPr lang="hu-HU" dirty="0" smtClean="0"/>
              <a:t>2014. 10. 15. NMHH </a:t>
            </a:r>
            <a:r>
              <a:rPr lang="hu-HU" dirty="0" err="1" smtClean="0"/>
              <a:t>SzMSz</a:t>
            </a:r>
            <a:r>
              <a:rPr lang="hu-HU" dirty="0" smtClean="0"/>
              <a:t> módosítás.</a:t>
            </a:r>
          </a:p>
          <a:p>
            <a:pPr marL="800100" lvl="2" indent="361950" algn="just">
              <a:buFont typeface="Wingdings" pitchFamily="2" charset="2"/>
              <a:buChar char="Ø"/>
            </a:pPr>
            <a:r>
              <a:rPr lang="hu-HU" sz="1800" dirty="0" smtClean="0"/>
              <a:t>Szervezeti átalakítás  </a:t>
            </a:r>
          </a:p>
          <a:p>
            <a:pPr marL="0" indent="361950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712968" cy="504054"/>
          </a:xfrm>
        </p:spPr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hu-HU" b="1" dirty="0" smtClean="0"/>
              <a:t>További </a:t>
            </a:r>
            <a:r>
              <a:rPr lang="hu-HU" b="1" dirty="0" smtClean="0"/>
              <a:t>szervezeti integráció </a:t>
            </a:r>
            <a:r>
              <a:rPr lang="hu-HU" dirty="0" smtClean="0"/>
              <a:t>(1)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1950" algn="just"/>
            <a:r>
              <a:rPr lang="hu-HU" dirty="0" smtClean="0"/>
              <a:t>A KFGH </a:t>
            </a:r>
            <a:r>
              <a:rPr lang="hu-HU" b="1" dirty="0" smtClean="0"/>
              <a:t>Védelmi és Rendészeti Frekvenciagazdálkodási Főosztály </a:t>
            </a:r>
            <a:r>
              <a:rPr lang="hu-HU" dirty="0" smtClean="0"/>
              <a:t>néven az Infokommunikációs Erőforrások Divízió szervezetébe kerül.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hu-HU" b="1" dirty="0" smtClean="0"/>
              <a:t>További </a:t>
            </a:r>
            <a:r>
              <a:rPr lang="hu-HU" b="1" dirty="0" smtClean="0"/>
              <a:t>szervezeti integráció  </a:t>
            </a:r>
            <a:r>
              <a:rPr lang="hu-HU" dirty="0" smtClean="0"/>
              <a:t>(2)</a:t>
            </a:r>
            <a:endParaRPr lang="hu-HU" dirty="0"/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1403648" y="4293096"/>
            <a:ext cx="864096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3383868" y="4293096"/>
            <a:ext cx="324036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5364088" y="4293096"/>
            <a:ext cx="396044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804248" y="4293096"/>
            <a:ext cx="1152128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kerekített téglalap 12"/>
          <p:cNvSpPr/>
          <p:nvPr/>
        </p:nvSpPr>
        <p:spPr>
          <a:xfrm>
            <a:off x="2123728" y="3717032"/>
            <a:ext cx="48965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NMHH Hivatala</a:t>
            </a:r>
          </a:p>
          <a:p>
            <a:pPr algn="ctr"/>
            <a:r>
              <a:rPr lang="hu-HU" dirty="0" smtClean="0"/>
              <a:t>Infokommunikációs Erőforrások Divízió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539552" y="4797152"/>
            <a:ext cx="17281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Technológia-elemző Főosztály</a:t>
            </a:r>
            <a:endParaRPr lang="hu-HU"/>
          </a:p>
        </p:txBody>
      </p:sp>
      <p:sp>
        <p:nvSpPr>
          <p:cNvPr id="16" name="Lekerekített téglalap 15"/>
          <p:cNvSpPr/>
          <p:nvPr/>
        </p:nvSpPr>
        <p:spPr>
          <a:xfrm>
            <a:off x="2411760" y="4797152"/>
            <a:ext cx="19442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Frekvencia- és Azonosítógazdál-kodási Főosztály</a:t>
            </a:r>
            <a:endParaRPr lang="hu-HU"/>
          </a:p>
        </p:txBody>
      </p:sp>
      <p:sp>
        <p:nvSpPr>
          <p:cNvPr id="17" name="Lekerekített téglalap 16"/>
          <p:cNvSpPr/>
          <p:nvPr/>
        </p:nvSpPr>
        <p:spPr>
          <a:xfrm>
            <a:off x="4499992" y="4797152"/>
            <a:ext cx="25922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Védelmi és Rendészeti Frekvenciagazdálkodási Főosztály</a:t>
            </a:r>
            <a:endParaRPr lang="hu-HU"/>
          </a:p>
        </p:txBody>
      </p:sp>
      <p:sp>
        <p:nvSpPr>
          <p:cNvPr id="18" name="Lekerekített téglalap 17"/>
          <p:cNvSpPr/>
          <p:nvPr/>
        </p:nvSpPr>
        <p:spPr>
          <a:xfrm>
            <a:off x="7236296" y="4797152"/>
            <a:ext cx="15624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Mérésügyi Főosztály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1988840"/>
            <a:ext cx="8496944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248472"/>
          </a:xfrm>
        </p:spPr>
        <p:txBody>
          <a:bodyPr/>
          <a:lstStyle/>
          <a:p>
            <a:pPr algn="just"/>
            <a:endParaRPr lang="hu-HU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az FNFT, RAT, NRAT módosítása; </a:t>
            </a:r>
          </a:p>
          <a:p>
            <a:pPr lvl="2" algn="just"/>
            <a:r>
              <a:rPr lang="hu-HU" sz="1800" dirty="0" smtClean="0"/>
              <a:t>szakmai javaslat elkészült          </a:t>
            </a:r>
            <a:r>
              <a:rPr lang="hu-HU" sz="1800" dirty="0" smtClean="0">
                <a:sym typeface="Wingdings" pitchFamily="2" charset="2"/>
              </a:rPr>
              <a:t> jogi előkészítés</a:t>
            </a:r>
            <a:endParaRPr lang="hu-HU" sz="1800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a három nem polgári célú frekvenciagazdálkodással kapcsolatos NMHH rendelet (Nr., </a:t>
            </a:r>
            <a:r>
              <a:rPr lang="hu-HU" dirty="0" err="1" smtClean="0"/>
              <a:t>Er</a:t>
            </a:r>
            <a:r>
              <a:rPr lang="hu-HU" dirty="0" smtClean="0"/>
              <a:t>., </a:t>
            </a:r>
            <a:r>
              <a:rPr lang="hu-HU" dirty="0" err="1" smtClean="0"/>
              <a:t>Br</a:t>
            </a:r>
            <a:r>
              <a:rPr lang="hu-HU" dirty="0" smtClean="0"/>
              <a:t>.) módosítása;</a:t>
            </a:r>
          </a:p>
          <a:p>
            <a:pPr lvl="2" algn="just"/>
            <a:r>
              <a:rPr lang="hu-HU" sz="1800" dirty="0" smtClean="0"/>
              <a:t>szakmai javaslat elkészült           </a:t>
            </a:r>
            <a:r>
              <a:rPr lang="hu-HU" sz="1800" dirty="0" smtClean="0">
                <a:sym typeface="Wingdings" pitchFamily="2" charset="2"/>
              </a:rPr>
              <a:t> jogi előkészítés</a:t>
            </a:r>
            <a:endParaRPr lang="hu-HU" sz="1800" dirty="0" smtClean="0"/>
          </a:p>
          <a:p>
            <a:pPr lvl="1" algn="just">
              <a:buFont typeface="Arial" pitchFamily="34" charset="0"/>
              <a:buChar char="•"/>
            </a:pPr>
            <a:endParaRPr lang="hu-HU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az NFFF új helyzethez igazítása;</a:t>
            </a:r>
          </a:p>
          <a:p>
            <a:pPr lvl="2" algn="just"/>
            <a:r>
              <a:rPr lang="hu-HU" sz="1800" dirty="0" smtClean="0"/>
              <a:t>szakmai javaslat elkészült           </a:t>
            </a:r>
            <a:r>
              <a:rPr lang="hu-HU" sz="1800" dirty="0" smtClean="0">
                <a:sym typeface="Wingdings" pitchFamily="2" charset="2"/>
              </a:rPr>
              <a:t> jogi előkészítés</a:t>
            </a:r>
            <a:endParaRPr lang="hu-HU" sz="1800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főigazgatói utasítás kidolgozása;</a:t>
            </a:r>
          </a:p>
          <a:p>
            <a:pPr lvl="2" algn="just"/>
            <a:r>
              <a:rPr lang="hu-HU" sz="1800" dirty="0" err="1" smtClean="0"/>
              <a:t>SzMSz-ben</a:t>
            </a:r>
            <a:r>
              <a:rPr lang="hu-HU" sz="1800" dirty="0" smtClean="0"/>
              <a:t> nem szabályozott belső szakmai kérdések; </a:t>
            </a:r>
          </a:p>
          <a:p>
            <a:pPr lvl="2" algn="just"/>
            <a:r>
              <a:rPr lang="hu-HU" sz="1800" dirty="0" smtClean="0"/>
              <a:t>folyamatban;</a:t>
            </a:r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12968" cy="504054"/>
          </a:xfrm>
        </p:spPr>
        <p:txBody>
          <a:bodyPr/>
          <a:lstStyle/>
          <a:p>
            <a:pPr marL="514350" indent="-514350">
              <a:buFont typeface="+mj-lt"/>
              <a:buAutoNum type="romanUcPeriod" startAt="4"/>
            </a:pPr>
            <a:r>
              <a:rPr lang="hu-HU" b="1" dirty="0" smtClean="0"/>
              <a:t>Rövidtávú integrációs feladatok</a:t>
            </a:r>
            <a:endParaRPr lang="hu-HU" dirty="0"/>
          </a:p>
        </p:txBody>
      </p:sp>
      <p:pic>
        <p:nvPicPr>
          <p:cNvPr id="9" name="Picture 3" descr="C:\Users\baloghj\AppData\Local\Microsoft\Windows\Temporary Internet Files\Content.IE5\707TS6Z1\MC900439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1791" y="4221088"/>
            <a:ext cx="2402209" cy="1809998"/>
          </a:xfrm>
          <a:prstGeom prst="rect">
            <a:avLst/>
          </a:prstGeom>
          <a:noFill/>
        </p:spPr>
      </p:pic>
      <p:pic>
        <p:nvPicPr>
          <p:cNvPr id="6" name="Picture 2" descr="C:\Users\baloghj\AppData\Local\Microsoft\Windows\Temporary Internet Files\Content.IE5\G423K80I\MP90044837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1862352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484</Words>
  <Application>Microsoft Office PowerPoint</Application>
  <PresentationFormat>Diavetítés a képernyőre (4:3 oldalarány)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NFFF  TÁJÉKOZTATÓ</vt:lpstr>
      <vt:lpstr>Az előadás tartalma : </vt:lpstr>
      <vt:lpstr>Szervezeti integráció (új ötletek) (1)</vt:lpstr>
      <vt:lpstr>Szervezeti integráció (új ötletek) (2)</vt:lpstr>
      <vt:lpstr>A megvalósítás</vt:lpstr>
      <vt:lpstr>A megvalósítás</vt:lpstr>
      <vt:lpstr>További szervezeti integráció (1)</vt:lpstr>
      <vt:lpstr>További szervezeti integráció  (2)</vt:lpstr>
      <vt:lpstr>Rövidtávú integrációs feladatok</vt:lpstr>
      <vt:lpstr>Köszönöm a figyelmet!  WEB: www.nmhh.hu e-mail: balogh.janos@nmhh.hu Tel.: (+361)-468-0801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Minta Wörd User Name</dc:creator>
  <cp:lastModifiedBy>Balogh János</cp:lastModifiedBy>
  <cp:revision>588</cp:revision>
  <dcterms:created xsi:type="dcterms:W3CDTF">2011-01-26T11:08:25Z</dcterms:created>
  <dcterms:modified xsi:type="dcterms:W3CDTF">2014-12-08T22:46:03Z</dcterms:modified>
</cp:coreProperties>
</file>